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313" r:id="rId4"/>
    <p:sldId id="760" r:id="rId5"/>
    <p:sldId id="770" r:id="rId6"/>
    <p:sldId id="759" r:id="rId7"/>
    <p:sldId id="271" r:id="rId8"/>
    <p:sldId id="308" r:id="rId9"/>
    <p:sldId id="272" r:id="rId10"/>
    <p:sldId id="262" r:id="rId11"/>
    <p:sldId id="310" r:id="rId12"/>
    <p:sldId id="767" r:id="rId13"/>
    <p:sldId id="768" r:id="rId14"/>
    <p:sldId id="387" r:id="rId15"/>
    <p:sldId id="388" r:id="rId16"/>
    <p:sldId id="390" r:id="rId17"/>
    <p:sldId id="389" r:id="rId18"/>
    <p:sldId id="311" r:id="rId19"/>
    <p:sldId id="771" r:id="rId20"/>
    <p:sldId id="273" r:id="rId21"/>
    <p:sldId id="769" r:id="rId22"/>
    <p:sldId id="309" r:id="rId23"/>
    <p:sldId id="773" r:id="rId24"/>
    <p:sldId id="316" r:id="rId25"/>
    <p:sldId id="772" r:id="rId26"/>
    <p:sldId id="265" r:id="rId27"/>
    <p:sldId id="269" r:id="rId28"/>
    <p:sldId id="268" r:id="rId29"/>
    <p:sldId id="270" r:id="rId30"/>
    <p:sldId id="344" r:id="rId31"/>
    <p:sldId id="266" r:id="rId32"/>
    <p:sldId id="267" r:id="rId33"/>
    <p:sldId id="336" r:id="rId34"/>
    <p:sldId id="259"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4660"/>
  </p:normalViewPr>
  <p:slideViewPr>
    <p:cSldViewPr snapToGrid="0">
      <p:cViewPr varScale="1">
        <p:scale>
          <a:sx n="67" d="100"/>
          <a:sy n="67" d="100"/>
        </p:scale>
        <p:origin x="5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CF8695-F9B8-7F4E-92C9-5D2990E55894}"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n-GB"/>
        </a:p>
      </dgm:t>
    </dgm:pt>
    <dgm:pt modelId="{6BA592EB-281E-7842-8234-DBA83BFAA9D8}">
      <dgm:prSet custT="1"/>
      <dgm:spPr/>
      <dgm:t>
        <a:bodyPr/>
        <a:lstStyle/>
        <a:p>
          <a:r>
            <a:rPr lang="nl-NL" sz="3200" b="1" i="1" dirty="0">
              <a:solidFill>
                <a:srgbClr val="FF5969"/>
              </a:solidFill>
              <a:latin typeface="Abel" panose="02000506030000020004" pitchFamily="2" charset="0"/>
            </a:rPr>
            <a:t>  </a:t>
          </a:r>
          <a:r>
            <a:rPr lang="nl-NL" sz="3200" b="0" i="0" dirty="0">
              <a:solidFill>
                <a:srgbClr val="C00000"/>
              </a:solidFill>
              <a:latin typeface="Quotable" panose="02000500000000090000" pitchFamily="2" charset="0"/>
            </a:rPr>
            <a:t>Mindset</a:t>
          </a:r>
          <a:endParaRPr lang="en-US" sz="3200" b="0" i="0" dirty="0">
            <a:solidFill>
              <a:srgbClr val="C00000"/>
            </a:solidFill>
            <a:latin typeface="Quotable" panose="02000500000000090000" pitchFamily="2" charset="0"/>
          </a:endParaRPr>
        </a:p>
      </dgm:t>
    </dgm:pt>
    <dgm:pt modelId="{62C20DDA-18B9-3F47-BEC9-15035295BEBC}" type="parTrans" cxnId="{311EBF57-B380-CC45-9193-BBBB0DA47F26}">
      <dgm:prSet/>
      <dgm:spPr/>
      <dgm:t>
        <a:bodyPr/>
        <a:lstStyle/>
        <a:p>
          <a:endParaRPr lang="en-GB"/>
        </a:p>
      </dgm:t>
    </dgm:pt>
    <dgm:pt modelId="{0AE740A3-FCE8-E34D-A7B1-8994F6406501}" type="sibTrans" cxnId="{311EBF57-B380-CC45-9193-BBBB0DA47F26}">
      <dgm:prSet/>
      <dgm:spPr/>
      <dgm:t>
        <a:bodyPr/>
        <a:lstStyle/>
        <a:p>
          <a:endParaRPr lang="en-GB"/>
        </a:p>
      </dgm:t>
    </dgm:pt>
    <dgm:pt modelId="{8634CD1E-BF87-C449-A3B0-402E884EBB74}">
      <dgm:prSet custT="1"/>
      <dgm:spPr/>
      <dgm:t>
        <a:bodyPr/>
        <a:lstStyle/>
        <a:p>
          <a:r>
            <a:rPr lang="en-US" sz="3200" dirty="0">
              <a:solidFill>
                <a:srgbClr val="5D7373"/>
              </a:solidFill>
              <a:latin typeface="Tw Cen MT" panose="020B0602020104020603" pitchFamily="34" charset="77"/>
            </a:rPr>
            <a:t>                  </a:t>
          </a:r>
          <a:r>
            <a:rPr lang="en-US" sz="3200" dirty="0">
              <a:solidFill>
                <a:schemeClr val="bg1">
                  <a:lumMod val="50000"/>
                </a:schemeClr>
              </a:solidFill>
              <a:latin typeface="Quotable" panose="02000500000000090000" pitchFamily="2" charset="0"/>
              <a:cs typeface="Ravie" panose="020F0502020204030204" pitchFamily="34" charset="0"/>
            </a:rPr>
            <a:t>Beliefs</a:t>
          </a:r>
        </a:p>
      </dgm:t>
    </dgm:pt>
    <dgm:pt modelId="{71897FC3-742B-DA46-A412-54192948258B}" type="parTrans" cxnId="{530BABC8-D847-244C-9E96-C05161B2098D}">
      <dgm:prSet/>
      <dgm:spPr/>
      <dgm:t>
        <a:bodyPr/>
        <a:lstStyle/>
        <a:p>
          <a:endParaRPr lang="en-GB"/>
        </a:p>
      </dgm:t>
    </dgm:pt>
    <dgm:pt modelId="{19D98AD6-756F-AA41-BCC5-8BE755E6DEE5}" type="sibTrans" cxnId="{530BABC8-D847-244C-9E96-C05161B2098D}">
      <dgm:prSet/>
      <dgm:spPr/>
      <dgm:t>
        <a:bodyPr/>
        <a:lstStyle/>
        <a:p>
          <a:endParaRPr lang="en-GB"/>
        </a:p>
      </dgm:t>
    </dgm:pt>
    <dgm:pt modelId="{00543E14-88FA-5A48-B947-BDF25ACE9CF1}">
      <dgm:prSet custT="1"/>
      <dgm:spPr/>
      <dgm:t>
        <a:bodyPr/>
        <a:lstStyle/>
        <a:p>
          <a:r>
            <a:rPr lang="en-US" sz="3200" dirty="0">
              <a:solidFill>
                <a:schemeClr val="accent1">
                  <a:lumMod val="75000"/>
                </a:schemeClr>
              </a:solidFill>
              <a:latin typeface="Quotable" panose="02000500000000090000" pitchFamily="2" charset="0"/>
            </a:rPr>
            <a:t> </a:t>
          </a:r>
          <a:r>
            <a:rPr lang="en-US" sz="3200" dirty="0">
              <a:solidFill>
                <a:schemeClr val="bg1">
                  <a:lumMod val="10000"/>
                </a:schemeClr>
              </a:solidFill>
              <a:latin typeface="Quotable" panose="02000500000000090000" pitchFamily="2" charset="0"/>
            </a:rPr>
            <a:t>Failure</a:t>
          </a:r>
        </a:p>
      </dgm:t>
    </dgm:pt>
    <dgm:pt modelId="{E8DCFEF3-5397-2940-A274-739B02EA3850}" type="parTrans" cxnId="{19FE0886-F62C-BA4F-8258-2774391B5CA3}">
      <dgm:prSet/>
      <dgm:spPr/>
      <dgm:t>
        <a:bodyPr/>
        <a:lstStyle/>
        <a:p>
          <a:endParaRPr lang="en-GB"/>
        </a:p>
      </dgm:t>
    </dgm:pt>
    <dgm:pt modelId="{C5CDEA50-BC3D-254E-B37F-8534BC491CAD}" type="sibTrans" cxnId="{19FE0886-F62C-BA4F-8258-2774391B5CA3}">
      <dgm:prSet/>
      <dgm:spPr/>
      <dgm:t>
        <a:bodyPr/>
        <a:lstStyle/>
        <a:p>
          <a:endParaRPr lang="en-GB"/>
        </a:p>
      </dgm:t>
    </dgm:pt>
    <dgm:pt modelId="{85A91C19-0D10-4842-A9C9-D22B42FDAF80}">
      <dgm:prSet custT="1"/>
      <dgm:spPr/>
      <dgm:t>
        <a:bodyPr/>
        <a:lstStyle/>
        <a:p>
          <a:r>
            <a:rPr lang="en-US" sz="3200" dirty="0">
              <a:solidFill>
                <a:srgbClr val="00A0A8"/>
              </a:solidFill>
              <a:latin typeface="Tw Cen MT" panose="020B0602020104020603" pitchFamily="34" charset="77"/>
            </a:rPr>
            <a:t>         </a:t>
          </a:r>
          <a:r>
            <a:rPr lang="en-US" sz="3200" dirty="0">
              <a:solidFill>
                <a:srgbClr val="FF0000"/>
              </a:solidFill>
              <a:latin typeface="Quotable" panose="02000500000000090000" pitchFamily="2" charset="0"/>
            </a:rPr>
            <a:t>Motivation</a:t>
          </a:r>
        </a:p>
      </dgm:t>
    </dgm:pt>
    <dgm:pt modelId="{8BDFF0F6-779A-1D41-951A-DBD59566D45D}" type="parTrans" cxnId="{D425F9B8-ECC5-6141-B1F4-F5652A670CEF}">
      <dgm:prSet/>
      <dgm:spPr/>
      <dgm:t>
        <a:bodyPr/>
        <a:lstStyle/>
        <a:p>
          <a:endParaRPr lang="en-GB"/>
        </a:p>
      </dgm:t>
    </dgm:pt>
    <dgm:pt modelId="{96311ECC-FEA8-5941-B7D8-F9F85D5ECED8}" type="sibTrans" cxnId="{D425F9B8-ECC5-6141-B1F4-F5652A670CEF}">
      <dgm:prSet/>
      <dgm:spPr/>
      <dgm:t>
        <a:bodyPr/>
        <a:lstStyle/>
        <a:p>
          <a:endParaRPr lang="en-GB"/>
        </a:p>
      </dgm:t>
    </dgm:pt>
    <dgm:pt modelId="{67996143-6832-0A42-B4F2-723DFFEF7132}" type="pres">
      <dgm:prSet presAssocID="{3ECF8695-F9B8-7F4E-92C9-5D2990E55894}" presName="composite" presStyleCnt="0">
        <dgm:presLayoutVars>
          <dgm:chMax val="5"/>
          <dgm:dir/>
          <dgm:resizeHandles val="exact"/>
        </dgm:presLayoutVars>
      </dgm:prSet>
      <dgm:spPr/>
    </dgm:pt>
    <dgm:pt modelId="{EAB7E7D3-6E51-F040-A666-140BF4F68153}" type="pres">
      <dgm:prSet presAssocID="{6BA592EB-281E-7842-8234-DBA83BFAA9D8}" presName="circle1" presStyleLbl="lnNode1" presStyleIdx="0" presStyleCnt="4"/>
      <dgm:spPr>
        <a:solidFill>
          <a:srgbClr val="C00000"/>
        </a:solidFill>
      </dgm:spPr>
    </dgm:pt>
    <dgm:pt modelId="{D3142EEE-3CF3-0445-84E8-66C5E1A431F0}" type="pres">
      <dgm:prSet presAssocID="{6BA592EB-281E-7842-8234-DBA83BFAA9D8}" presName="text1" presStyleLbl="revTx" presStyleIdx="0" presStyleCnt="4" custScaleX="165766" custLinFactNeighborX="30008" custLinFactNeighborY="3802">
        <dgm:presLayoutVars>
          <dgm:bulletEnabled val="1"/>
        </dgm:presLayoutVars>
      </dgm:prSet>
      <dgm:spPr/>
    </dgm:pt>
    <dgm:pt modelId="{57EB82D1-1566-6947-B2AF-04BA4CAB760F}" type="pres">
      <dgm:prSet presAssocID="{6BA592EB-281E-7842-8234-DBA83BFAA9D8}" presName="line1" presStyleLbl="callout" presStyleIdx="0" presStyleCnt="8"/>
      <dgm:spPr/>
    </dgm:pt>
    <dgm:pt modelId="{5497C41E-2314-3741-A517-02CC94C2AF2C}" type="pres">
      <dgm:prSet presAssocID="{6BA592EB-281E-7842-8234-DBA83BFAA9D8}" presName="d1" presStyleLbl="callout" presStyleIdx="1" presStyleCnt="8"/>
      <dgm:spPr/>
    </dgm:pt>
    <dgm:pt modelId="{514BE1C8-11A6-C24B-B36B-87C4F5FFA610}" type="pres">
      <dgm:prSet presAssocID="{8634CD1E-BF87-C449-A3B0-402E884EBB74}" presName="circle2" presStyleLbl="lnNode1" presStyleIdx="1" presStyleCnt="4"/>
      <dgm:spPr>
        <a:solidFill>
          <a:schemeClr val="bg2">
            <a:lumMod val="50000"/>
          </a:schemeClr>
        </a:solidFill>
      </dgm:spPr>
    </dgm:pt>
    <dgm:pt modelId="{3619CE7A-BB40-B643-99A5-74641BE0A009}" type="pres">
      <dgm:prSet presAssocID="{8634CD1E-BF87-C449-A3B0-402E884EBB74}" presName="text2" presStyleLbl="revTx" presStyleIdx="1" presStyleCnt="4" custFlipHor="1" custScaleX="191878" custLinFactNeighborX="-46377" custLinFactNeighborY="1724">
        <dgm:presLayoutVars>
          <dgm:bulletEnabled val="1"/>
        </dgm:presLayoutVars>
      </dgm:prSet>
      <dgm:spPr/>
    </dgm:pt>
    <dgm:pt modelId="{30EE0EAE-F922-B24D-B716-3E1132049A64}" type="pres">
      <dgm:prSet presAssocID="{8634CD1E-BF87-C449-A3B0-402E884EBB74}" presName="line2" presStyleLbl="callout" presStyleIdx="2" presStyleCnt="8" custLinFactX="25339" custLinFactNeighborX="100000" custLinFactNeighborY="34325"/>
      <dgm:spPr/>
    </dgm:pt>
    <dgm:pt modelId="{D4E7F0E8-001A-E64C-B78D-3186CFA397F4}" type="pres">
      <dgm:prSet presAssocID="{8634CD1E-BF87-C449-A3B0-402E884EBB74}" presName="d2" presStyleLbl="callout" presStyleIdx="3" presStyleCnt="8"/>
      <dgm:spPr/>
    </dgm:pt>
    <dgm:pt modelId="{E8BADF8C-6D7C-F845-B358-3989B45D6046}" type="pres">
      <dgm:prSet presAssocID="{00543E14-88FA-5A48-B947-BDF25ACE9CF1}" presName="circle3" presStyleLbl="lnNode1" presStyleIdx="2" presStyleCnt="4"/>
      <dgm:spPr>
        <a:solidFill>
          <a:schemeClr val="tx1">
            <a:lumMod val="75000"/>
          </a:schemeClr>
        </a:solidFill>
      </dgm:spPr>
    </dgm:pt>
    <dgm:pt modelId="{D6D7CC5B-057F-F945-9E92-F2509ACEF07D}" type="pres">
      <dgm:prSet presAssocID="{00543E14-88FA-5A48-B947-BDF25ACE9CF1}" presName="text3" presStyleLbl="revTx" presStyleIdx="2" presStyleCnt="4" custScaleX="197082" custScaleY="96552" custLinFactNeighborX="54067" custLinFactNeighborY="0">
        <dgm:presLayoutVars>
          <dgm:bulletEnabled val="1"/>
        </dgm:presLayoutVars>
      </dgm:prSet>
      <dgm:spPr/>
    </dgm:pt>
    <dgm:pt modelId="{FC7DBE1A-7FDC-C646-A4F3-BF0CE14C94CD}" type="pres">
      <dgm:prSet presAssocID="{00543E14-88FA-5A48-B947-BDF25ACE9CF1}" presName="line3" presStyleLbl="callout" presStyleIdx="4" presStyleCnt="8"/>
      <dgm:spPr/>
    </dgm:pt>
    <dgm:pt modelId="{197073E1-61A6-254A-96C6-7C0E8574EC48}" type="pres">
      <dgm:prSet presAssocID="{00543E14-88FA-5A48-B947-BDF25ACE9CF1}" presName="d3" presStyleLbl="callout" presStyleIdx="5" presStyleCnt="8"/>
      <dgm:spPr/>
    </dgm:pt>
    <dgm:pt modelId="{1DEC2608-5209-5348-9538-6522350D6EB3}" type="pres">
      <dgm:prSet presAssocID="{85A91C19-0D10-4842-A9C9-D22B42FDAF80}" presName="circle4" presStyleLbl="lnNode1" presStyleIdx="3" presStyleCnt="4"/>
      <dgm:spPr>
        <a:solidFill>
          <a:srgbClr val="FF0000"/>
        </a:solidFill>
      </dgm:spPr>
    </dgm:pt>
    <dgm:pt modelId="{2EF06E94-33C8-9A4C-851F-0FC61BA060B5}" type="pres">
      <dgm:prSet presAssocID="{85A91C19-0D10-4842-A9C9-D22B42FDAF80}" presName="text4" presStyleLbl="revTx" presStyleIdx="3" presStyleCnt="4" custScaleX="230512">
        <dgm:presLayoutVars>
          <dgm:bulletEnabled val="1"/>
        </dgm:presLayoutVars>
      </dgm:prSet>
      <dgm:spPr/>
    </dgm:pt>
    <dgm:pt modelId="{1AD446EA-19BD-E041-AD54-C69D2AF391E2}" type="pres">
      <dgm:prSet presAssocID="{85A91C19-0D10-4842-A9C9-D22B42FDAF80}" presName="line4" presStyleLbl="callout" presStyleIdx="6" presStyleCnt="8"/>
      <dgm:spPr/>
    </dgm:pt>
    <dgm:pt modelId="{B338BF06-D8DD-AD4C-BD09-E85503816A00}" type="pres">
      <dgm:prSet presAssocID="{85A91C19-0D10-4842-A9C9-D22B42FDAF80}" presName="d4" presStyleLbl="callout" presStyleIdx="7" presStyleCnt="8"/>
      <dgm:spPr/>
    </dgm:pt>
  </dgm:ptLst>
  <dgm:cxnLst>
    <dgm:cxn modelId="{9AC88060-2F08-FE4D-AD10-91279FEE005F}" type="presOf" srcId="{8634CD1E-BF87-C449-A3B0-402E884EBB74}" destId="{3619CE7A-BB40-B643-99A5-74641BE0A009}" srcOrd="0" destOrd="0" presId="urn:microsoft.com/office/officeart/2005/8/layout/target1"/>
    <dgm:cxn modelId="{311EBF57-B380-CC45-9193-BBBB0DA47F26}" srcId="{3ECF8695-F9B8-7F4E-92C9-5D2990E55894}" destId="{6BA592EB-281E-7842-8234-DBA83BFAA9D8}" srcOrd="0" destOrd="0" parTransId="{62C20DDA-18B9-3F47-BEC9-15035295BEBC}" sibTransId="{0AE740A3-FCE8-E34D-A7B1-8994F6406501}"/>
    <dgm:cxn modelId="{398EA95A-1371-2E4C-94E9-9C6A41DB3388}" type="presOf" srcId="{00543E14-88FA-5A48-B947-BDF25ACE9CF1}" destId="{D6D7CC5B-057F-F945-9E92-F2509ACEF07D}" srcOrd="0" destOrd="0" presId="urn:microsoft.com/office/officeart/2005/8/layout/target1"/>
    <dgm:cxn modelId="{5E072C85-C667-B24E-BCB9-57EB9940B50D}" type="presOf" srcId="{85A91C19-0D10-4842-A9C9-D22B42FDAF80}" destId="{2EF06E94-33C8-9A4C-851F-0FC61BA060B5}" srcOrd="0" destOrd="0" presId="urn:microsoft.com/office/officeart/2005/8/layout/target1"/>
    <dgm:cxn modelId="{19FE0886-F62C-BA4F-8258-2774391B5CA3}" srcId="{3ECF8695-F9B8-7F4E-92C9-5D2990E55894}" destId="{00543E14-88FA-5A48-B947-BDF25ACE9CF1}" srcOrd="2" destOrd="0" parTransId="{E8DCFEF3-5397-2940-A274-739B02EA3850}" sibTransId="{C5CDEA50-BC3D-254E-B37F-8534BC491CAD}"/>
    <dgm:cxn modelId="{578BCD8B-9E49-894D-B393-D7B57F308ABD}" type="presOf" srcId="{3ECF8695-F9B8-7F4E-92C9-5D2990E55894}" destId="{67996143-6832-0A42-B4F2-723DFFEF7132}" srcOrd="0" destOrd="0" presId="urn:microsoft.com/office/officeart/2005/8/layout/target1"/>
    <dgm:cxn modelId="{D425F9B8-ECC5-6141-B1F4-F5652A670CEF}" srcId="{3ECF8695-F9B8-7F4E-92C9-5D2990E55894}" destId="{85A91C19-0D10-4842-A9C9-D22B42FDAF80}" srcOrd="3" destOrd="0" parTransId="{8BDFF0F6-779A-1D41-951A-DBD59566D45D}" sibTransId="{96311ECC-FEA8-5941-B7D8-F9F85D5ECED8}"/>
    <dgm:cxn modelId="{530BABC8-D847-244C-9E96-C05161B2098D}" srcId="{3ECF8695-F9B8-7F4E-92C9-5D2990E55894}" destId="{8634CD1E-BF87-C449-A3B0-402E884EBB74}" srcOrd="1" destOrd="0" parTransId="{71897FC3-742B-DA46-A412-54192948258B}" sibTransId="{19D98AD6-756F-AA41-BCC5-8BE755E6DEE5}"/>
    <dgm:cxn modelId="{0B5934E3-302B-7241-B7FC-623BA4FE4EFC}" type="presOf" srcId="{6BA592EB-281E-7842-8234-DBA83BFAA9D8}" destId="{D3142EEE-3CF3-0445-84E8-66C5E1A431F0}" srcOrd="0" destOrd="0" presId="urn:microsoft.com/office/officeart/2005/8/layout/target1"/>
    <dgm:cxn modelId="{2E2B85DC-D5A3-7044-BE27-D9567818E352}" type="presParOf" srcId="{67996143-6832-0A42-B4F2-723DFFEF7132}" destId="{EAB7E7D3-6E51-F040-A666-140BF4F68153}" srcOrd="0" destOrd="0" presId="urn:microsoft.com/office/officeart/2005/8/layout/target1"/>
    <dgm:cxn modelId="{F414050E-66FC-5944-9438-0DEE966AEA2B}" type="presParOf" srcId="{67996143-6832-0A42-B4F2-723DFFEF7132}" destId="{D3142EEE-3CF3-0445-84E8-66C5E1A431F0}" srcOrd="1" destOrd="0" presId="urn:microsoft.com/office/officeart/2005/8/layout/target1"/>
    <dgm:cxn modelId="{54555746-4770-6B48-B50E-FB8C85A94F7B}" type="presParOf" srcId="{67996143-6832-0A42-B4F2-723DFFEF7132}" destId="{57EB82D1-1566-6947-B2AF-04BA4CAB760F}" srcOrd="2" destOrd="0" presId="urn:microsoft.com/office/officeart/2005/8/layout/target1"/>
    <dgm:cxn modelId="{A5DCC325-C8A4-4848-999D-86636237F487}" type="presParOf" srcId="{67996143-6832-0A42-B4F2-723DFFEF7132}" destId="{5497C41E-2314-3741-A517-02CC94C2AF2C}" srcOrd="3" destOrd="0" presId="urn:microsoft.com/office/officeart/2005/8/layout/target1"/>
    <dgm:cxn modelId="{417E3D5C-8342-C047-AC89-4ADF10E02791}" type="presParOf" srcId="{67996143-6832-0A42-B4F2-723DFFEF7132}" destId="{514BE1C8-11A6-C24B-B36B-87C4F5FFA610}" srcOrd="4" destOrd="0" presId="urn:microsoft.com/office/officeart/2005/8/layout/target1"/>
    <dgm:cxn modelId="{7CAF0163-4FAF-904B-812B-96AE0FBC6F95}" type="presParOf" srcId="{67996143-6832-0A42-B4F2-723DFFEF7132}" destId="{3619CE7A-BB40-B643-99A5-74641BE0A009}" srcOrd="5" destOrd="0" presId="urn:microsoft.com/office/officeart/2005/8/layout/target1"/>
    <dgm:cxn modelId="{78094741-B4BC-6043-B7AF-7AB4F349E94C}" type="presParOf" srcId="{67996143-6832-0A42-B4F2-723DFFEF7132}" destId="{30EE0EAE-F922-B24D-B716-3E1132049A64}" srcOrd="6" destOrd="0" presId="urn:microsoft.com/office/officeart/2005/8/layout/target1"/>
    <dgm:cxn modelId="{1182D8B9-9FA6-A84D-AF6C-0C2BA2B7D0C1}" type="presParOf" srcId="{67996143-6832-0A42-B4F2-723DFFEF7132}" destId="{D4E7F0E8-001A-E64C-B78D-3186CFA397F4}" srcOrd="7" destOrd="0" presId="urn:microsoft.com/office/officeart/2005/8/layout/target1"/>
    <dgm:cxn modelId="{15CB12CC-C84F-E140-8205-A2AFB31CCF86}" type="presParOf" srcId="{67996143-6832-0A42-B4F2-723DFFEF7132}" destId="{E8BADF8C-6D7C-F845-B358-3989B45D6046}" srcOrd="8" destOrd="0" presId="urn:microsoft.com/office/officeart/2005/8/layout/target1"/>
    <dgm:cxn modelId="{2DA2697C-2A18-C74B-9B22-A4EB94ECE355}" type="presParOf" srcId="{67996143-6832-0A42-B4F2-723DFFEF7132}" destId="{D6D7CC5B-057F-F945-9E92-F2509ACEF07D}" srcOrd="9" destOrd="0" presId="urn:microsoft.com/office/officeart/2005/8/layout/target1"/>
    <dgm:cxn modelId="{88AFAF61-3BD3-C448-82C1-A6A3AD1A4D81}" type="presParOf" srcId="{67996143-6832-0A42-B4F2-723DFFEF7132}" destId="{FC7DBE1A-7FDC-C646-A4F3-BF0CE14C94CD}" srcOrd="10" destOrd="0" presId="urn:microsoft.com/office/officeart/2005/8/layout/target1"/>
    <dgm:cxn modelId="{5FD70509-6874-7D44-AA62-1F9A17AC612F}" type="presParOf" srcId="{67996143-6832-0A42-B4F2-723DFFEF7132}" destId="{197073E1-61A6-254A-96C6-7C0E8574EC48}" srcOrd="11" destOrd="0" presId="urn:microsoft.com/office/officeart/2005/8/layout/target1"/>
    <dgm:cxn modelId="{82E32A65-7D56-774B-9133-155539E05BEB}" type="presParOf" srcId="{67996143-6832-0A42-B4F2-723DFFEF7132}" destId="{1DEC2608-5209-5348-9538-6522350D6EB3}" srcOrd="12" destOrd="0" presId="urn:microsoft.com/office/officeart/2005/8/layout/target1"/>
    <dgm:cxn modelId="{3543EBF1-F6E8-7F40-805E-6A59AF8CD4B7}" type="presParOf" srcId="{67996143-6832-0A42-B4F2-723DFFEF7132}" destId="{2EF06E94-33C8-9A4C-851F-0FC61BA060B5}" srcOrd="13" destOrd="0" presId="urn:microsoft.com/office/officeart/2005/8/layout/target1"/>
    <dgm:cxn modelId="{861A80AE-52C8-1C4D-942F-E8C33EEBE032}" type="presParOf" srcId="{67996143-6832-0A42-B4F2-723DFFEF7132}" destId="{1AD446EA-19BD-E041-AD54-C69D2AF391E2}" srcOrd="14" destOrd="0" presId="urn:microsoft.com/office/officeart/2005/8/layout/target1"/>
    <dgm:cxn modelId="{690A724D-B52C-EF46-8152-C63D4C9403B9}" type="presParOf" srcId="{67996143-6832-0A42-B4F2-723DFFEF7132}" destId="{B338BF06-D8DD-AD4C-BD09-E85503816A00}" srcOrd="15" destOrd="0" presId="urn:microsoft.com/office/officeart/2005/8/layout/targe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C2608-5209-5348-9538-6522350D6EB3}">
      <dsp:nvSpPr>
        <dsp:cNvPr id="0" name=""/>
        <dsp:cNvSpPr/>
      </dsp:nvSpPr>
      <dsp:spPr>
        <a:xfrm>
          <a:off x="1872969" y="1136224"/>
          <a:ext cx="3408672" cy="3408672"/>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BADF8C-6D7C-F845-B358-3989B45D6046}">
      <dsp:nvSpPr>
        <dsp:cNvPr id="0" name=""/>
        <dsp:cNvSpPr/>
      </dsp:nvSpPr>
      <dsp:spPr>
        <a:xfrm>
          <a:off x="2360125" y="1623380"/>
          <a:ext cx="2434360" cy="2434360"/>
        </a:xfrm>
        <a:prstGeom prst="ellipse">
          <a:avLst/>
        </a:prstGeom>
        <a:solidFill>
          <a:schemeClr val="tx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4BE1C8-11A6-C24B-B36B-87C4F5FFA610}">
      <dsp:nvSpPr>
        <dsp:cNvPr id="0" name=""/>
        <dsp:cNvSpPr/>
      </dsp:nvSpPr>
      <dsp:spPr>
        <a:xfrm>
          <a:off x="2846997" y="2110252"/>
          <a:ext cx="1460616" cy="1460616"/>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B7E7D3-6E51-F040-A666-140BF4F68153}">
      <dsp:nvSpPr>
        <dsp:cNvPr id="0" name=""/>
        <dsp:cNvSpPr/>
      </dsp:nvSpPr>
      <dsp:spPr>
        <a:xfrm>
          <a:off x="3333869" y="2597124"/>
          <a:ext cx="486872" cy="486872"/>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142EEE-3CF3-0445-84E8-66C5E1A431F0}">
      <dsp:nvSpPr>
        <dsp:cNvPr id="0" name=""/>
        <dsp:cNvSpPr/>
      </dsp:nvSpPr>
      <dsp:spPr>
        <a:xfrm>
          <a:off x="5800754" y="30995"/>
          <a:ext cx="2825210" cy="8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nl-NL" sz="3200" b="1" i="1" kern="1200" dirty="0">
              <a:solidFill>
                <a:srgbClr val="FF5969"/>
              </a:solidFill>
              <a:latin typeface="Abel" panose="02000506030000020004" pitchFamily="2" charset="0"/>
            </a:rPr>
            <a:t>  </a:t>
          </a:r>
          <a:r>
            <a:rPr lang="nl-NL" sz="3200" b="0" i="0" kern="1200" dirty="0">
              <a:solidFill>
                <a:srgbClr val="C00000"/>
              </a:solidFill>
              <a:latin typeface="Quotable" panose="02000500000000090000" pitchFamily="2" charset="0"/>
            </a:rPr>
            <a:t>Mindset</a:t>
          </a:r>
          <a:endParaRPr lang="en-US" sz="3200" b="0" i="0" kern="1200" dirty="0">
            <a:solidFill>
              <a:srgbClr val="C00000"/>
            </a:solidFill>
            <a:latin typeface="Quotable" panose="02000500000000090000" pitchFamily="2" charset="0"/>
          </a:endParaRPr>
        </a:p>
      </dsp:txBody>
      <dsp:txXfrm>
        <a:off x="5800754" y="30995"/>
        <a:ext cx="2825210" cy="815240"/>
      </dsp:txXfrm>
    </dsp:sp>
    <dsp:sp modelId="{57EB82D1-1566-6947-B2AF-04BA4CAB760F}">
      <dsp:nvSpPr>
        <dsp:cNvPr id="0" name=""/>
        <dsp:cNvSpPr/>
      </dsp:nvSpPr>
      <dsp:spPr>
        <a:xfrm>
          <a:off x="5423669" y="407620"/>
          <a:ext cx="42608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97C41E-2314-3741-A517-02CC94C2AF2C}">
      <dsp:nvSpPr>
        <dsp:cNvPr id="0" name=""/>
        <dsp:cNvSpPr/>
      </dsp:nvSpPr>
      <dsp:spPr>
        <a:xfrm rot="5400000">
          <a:off x="3281887" y="676053"/>
          <a:ext cx="2408795" cy="187477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19CE7A-BB40-B643-99A5-74641BE0A009}">
      <dsp:nvSpPr>
        <dsp:cNvPr id="0" name=""/>
        <dsp:cNvSpPr/>
      </dsp:nvSpPr>
      <dsp:spPr>
        <a:xfrm flipH="1">
          <a:off x="4276378" y="829295"/>
          <a:ext cx="3270246" cy="8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rgbClr val="5D7373"/>
              </a:solidFill>
              <a:latin typeface="Tw Cen MT" panose="020B0602020104020603" pitchFamily="34" charset="77"/>
            </a:rPr>
            <a:t>                  </a:t>
          </a:r>
          <a:r>
            <a:rPr lang="en-US" sz="3200" kern="1200" dirty="0">
              <a:solidFill>
                <a:schemeClr val="bg1">
                  <a:lumMod val="50000"/>
                </a:schemeClr>
              </a:solidFill>
              <a:latin typeface="Quotable" panose="02000500000000090000" pitchFamily="2" charset="0"/>
              <a:cs typeface="Ravie" panose="020F0502020204030204" pitchFamily="34" charset="0"/>
            </a:rPr>
            <a:t>Beliefs</a:t>
          </a:r>
        </a:p>
      </dsp:txBody>
      <dsp:txXfrm>
        <a:off x="4276378" y="829295"/>
        <a:ext cx="3270246" cy="815240"/>
      </dsp:txXfrm>
    </dsp:sp>
    <dsp:sp modelId="{30EE0EAE-F922-B24D-B716-3E1132049A64}">
      <dsp:nvSpPr>
        <dsp:cNvPr id="0" name=""/>
        <dsp:cNvSpPr/>
      </dsp:nvSpPr>
      <dsp:spPr>
        <a:xfrm>
          <a:off x="5957719" y="1235218"/>
          <a:ext cx="42608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E7F0E8-001A-E64C-B78D-3186CFA397F4}">
      <dsp:nvSpPr>
        <dsp:cNvPr id="0" name=""/>
        <dsp:cNvSpPr/>
      </dsp:nvSpPr>
      <dsp:spPr>
        <a:xfrm rot="5400000">
          <a:off x="3698881" y="1477943"/>
          <a:ext cx="1978166" cy="1468569"/>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D7CC5B-057F-F945-9E92-F2509ACEF07D}">
      <dsp:nvSpPr>
        <dsp:cNvPr id="0" name=""/>
        <dsp:cNvSpPr/>
      </dsp:nvSpPr>
      <dsp:spPr>
        <a:xfrm>
          <a:off x="5943935" y="1644536"/>
          <a:ext cx="3358940" cy="787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accent1">
                  <a:lumMod val="75000"/>
                </a:schemeClr>
              </a:solidFill>
              <a:latin typeface="Quotable" panose="02000500000000090000" pitchFamily="2" charset="0"/>
            </a:rPr>
            <a:t> </a:t>
          </a:r>
          <a:r>
            <a:rPr lang="en-US" sz="3200" kern="1200" dirty="0">
              <a:solidFill>
                <a:schemeClr val="bg1">
                  <a:lumMod val="10000"/>
                </a:schemeClr>
              </a:solidFill>
              <a:latin typeface="Quotable" panose="02000500000000090000" pitchFamily="2" charset="0"/>
            </a:rPr>
            <a:t>Failure</a:t>
          </a:r>
        </a:p>
      </dsp:txBody>
      <dsp:txXfrm>
        <a:off x="5943935" y="1644536"/>
        <a:ext cx="3358940" cy="787131"/>
      </dsp:txXfrm>
    </dsp:sp>
    <dsp:sp modelId="{FC7DBE1A-7FDC-C646-A4F3-BF0CE14C94CD}">
      <dsp:nvSpPr>
        <dsp:cNvPr id="0" name=""/>
        <dsp:cNvSpPr/>
      </dsp:nvSpPr>
      <dsp:spPr>
        <a:xfrm>
          <a:off x="5423669" y="2038102"/>
          <a:ext cx="42608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7073E1-61A6-254A-96C6-7C0E8574EC48}">
      <dsp:nvSpPr>
        <dsp:cNvPr id="0" name=""/>
        <dsp:cNvSpPr/>
      </dsp:nvSpPr>
      <dsp:spPr>
        <a:xfrm rot="5400000">
          <a:off x="4102525" y="2225295"/>
          <a:ext cx="1508905" cy="113338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F06E94-33C8-9A4C-851F-0FC61BA060B5}">
      <dsp:nvSpPr>
        <dsp:cNvPr id="0" name=""/>
        <dsp:cNvSpPr/>
      </dsp:nvSpPr>
      <dsp:spPr>
        <a:xfrm>
          <a:off x="4737572" y="2445722"/>
          <a:ext cx="3928699" cy="8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rgbClr val="00A0A8"/>
              </a:solidFill>
              <a:latin typeface="Tw Cen MT" panose="020B0602020104020603" pitchFamily="34" charset="77"/>
            </a:rPr>
            <a:t>         </a:t>
          </a:r>
          <a:r>
            <a:rPr lang="en-US" sz="3200" kern="1200" dirty="0">
              <a:solidFill>
                <a:srgbClr val="FF0000"/>
              </a:solidFill>
              <a:latin typeface="Quotable" panose="02000500000000090000" pitchFamily="2" charset="0"/>
            </a:rPr>
            <a:t>Motivation</a:t>
          </a:r>
        </a:p>
      </dsp:txBody>
      <dsp:txXfrm>
        <a:off x="4737572" y="2445722"/>
        <a:ext cx="3928699" cy="815240"/>
      </dsp:txXfrm>
    </dsp:sp>
    <dsp:sp modelId="{1AD446EA-19BD-E041-AD54-C69D2AF391E2}">
      <dsp:nvSpPr>
        <dsp:cNvPr id="0" name=""/>
        <dsp:cNvSpPr/>
      </dsp:nvSpPr>
      <dsp:spPr>
        <a:xfrm>
          <a:off x="5423669" y="2853343"/>
          <a:ext cx="42608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38BF06-D8DD-AD4C-BD09-E85503816A00}">
      <dsp:nvSpPr>
        <dsp:cNvPr id="0" name=""/>
        <dsp:cNvSpPr/>
      </dsp:nvSpPr>
      <dsp:spPr>
        <a:xfrm rot="5400000">
          <a:off x="4507134" y="2975600"/>
          <a:ext cx="1037145" cy="79194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6T04:51:41.156"/>
    </inkml:context>
    <inkml:brush xml:id="br0">
      <inkml:brushProperty name="width" value="0.08571" units="cm"/>
      <inkml:brushProperty name="height" value="0.08571" units="cm"/>
    </inkml:brush>
  </inkml:definitions>
  <inkml:trace contextRef="#ctx0" brushRef="#br0">1 26 5800,'0'-25'0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D443B-D1F6-4F0B-8D6E-CF1D3272AB9A}" type="datetimeFigureOut">
              <a:rPr lang="nl-NL" smtClean="0"/>
              <a:t>17-3-2023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9A783-8C39-4D93-B67B-2081F2040E1D}" type="slidenum">
              <a:rPr lang="nl-NL" smtClean="0"/>
              <a:t>‹nr.›</a:t>
            </a:fld>
            <a:endParaRPr lang="nl-NL"/>
          </a:p>
        </p:txBody>
      </p:sp>
    </p:spTree>
    <p:extLst>
      <p:ext uri="{BB962C8B-B14F-4D97-AF65-F5344CB8AC3E}">
        <p14:creationId xmlns:p14="http://schemas.microsoft.com/office/powerpoint/2010/main" val="199187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734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txBody>
          <a:bodyPr/>
          <a:lstStyle/>
          <a:p>
            <a:r>
              <a:rPr lang="en-US" dirty="0">
                <a:solidFill>
                  <a:srgbClr val="000000"/>
                </a:solidFill>
                <a:latin typeface="Arial"/>
                <a:cs typeface="Arial"/>
              </a:rPr>
              <a:t>Carol Dweck, who pioneered this research, began studying students’ beliefs about intelligence because she was interested in the question of why some students are so resilient in the face of challenges while others are not. </a:t>
            </a:r>
          </a:p>
          <a:p>
            <a:endParaRPr lang="en-US" dirty="0">
              <a:solidFill>
                <a:srgbClr val="000000"/>
              </a:solidFill>
              <a:latin typeface="Arial"/>
              <a:cs typeface="Arial"/>
            </a:endParaRPr>
          </a:p>
          <a:p>
            <a:r>
              <a:rPr lang="en-US" dirty="0">
                <a:solidFill>
                  <a:srgbClr val="000000"/>
                </a:solidFill>
                <a:latin typeface="Arial"/>
                <a:cs typeface="Arial"/>
              </a:rPr>
              <a:t>What she found was that students generally hold one of two very different beliefs about intelligence. Some students have what she calls a </a:t>
            </a:r>
            <a:r>
              <a:rPr lang="en-US" b="1" dirty="0">
                <a:solidFill>
                  <a:srgbClr val="000000"/>
                </a:solidFill>
                <a:latin typeface="Arial"/>
                <a:cs typeface="Arial"/>
              </a:rPr>
              <a:t>“fixed mindset”</a:t>
            </a:r>
            <a:r>
              <a:rPr lang="en-US" dirty="0">
                <a:solidFill>
                  <a:srgbClr val="000000"/>
                </a:solidFill>
                <a:latin typeface="Arial"/>
                <a:cs typeface="Arial"/>
              </a:rPr>
              <a:t> - the belief that intelligence is a fixed trait that doesn’t change much. So, like eye color - these students believe you’re born with a certain amount of it and there’s not much you can do to change it. Other students have a very different belief about intelligence - </a:t>
            </a:r>
            <a:r>
              <a:rPr lang="en-US" b="1" dirty="0">
                <a:solidFill>
                  <a:srgbClr val="000000"/>
                </a:solidFill>
                <a:latin typeface="Arial"/>
                <a:cs typeface="Arial"/>
              </a:rPr>
              <a:t>a growth mindset</a:t>
            </a:r>
            <a:r>
              <a:rPr lang="en-US" dirty="0">
                <a:solidFill>
                  <a:srgbClr val="000000"/>
                </a:solidFill>
                <a:latin typeface="Arial"/>
                <a:cs typeface="Arial"/>
              </a:rPr>
              <a:t>. They see it more like a muscle that grows with effort. </a:t>
            </a:r>
          </a:p>
        </p:txBody>
      </p:sp>
      <p:sp>
        <p:nvSpPr>
          <p:cNvPr id="2" name="Footer Placeholder 1"/>
          <p:cNvSpPr>
            <a:spLocks noGrp="1"/>
          </p:cNvSpPr>
          <p:nvPr>
            <p:ph type="ftr" sz="quarter" idx="10"/>
          </p:nvPr>
        </p:nvSpPr>
        <p:spPr/>
        <p:txBody>
          <a:bodyPr/>
          <a:lstStyle/>
          <a:p>
            <a:r>
              <a:rPr lang="nl-NL"/>
              <a:t>© Drs. Jean Marie Molina</a:t>
            </a:r>
            <a:endParaRPr lang="nl-NL" dirty="0"/>
          </a:p>
        </p:txBody>
      </p:sp>
    </p:spTree>
    <p:extLst>
      <p:ext uri="{BB962C8B-B14F-4D97-AF65-F5344CB8AC3E}">
        <p14:creationId xmlns:p14="http://schemas.microsoft.com/office/powerpoint/2010/main" val="2940535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FontTx/>
              <a:buNone/>
            </a:pPr>
            <a:endParaRPr lang="en-GB" b="0" i="0" u="none" strike="noStrike" dirty="0">
              <a:solidFill>
                <a:srgbClr val="000000"/>
              </a:solidFill>
              <a:effectLst/>
              <a:latin typeface="ff4"/>
            </a:endParaRPr>
          </a:p>
          <a:p>
            <a:pPr marL="158750" indent="0" algn="l">
              <a:buFontTx/>
              <a:buNone/>
            </a:pPr>
            <a:r>
              <a:rPr lang="en-GB" b="0" i="0" u="none" strike="noStrike" dirty="0">
                <a:solidFill>
                  <a:srgbClr val="000000"/>
                </a:solidFill>
                <a:effectLst/>
                <a:latin typeface="ff4"/>
              </a:rPr>
              <a:t>Figure 1 depicts four distinct achievement typologies deﬁned by</a:t>
            </a:r>
            <a:endParaRPr lang="en-GB" b="0" i="0" u="none" strike="noStrike" dirty="0">
              <a:solidFill>
                <a:srgbClr val="000080"/>
              </a:solidFill>
              <a:effectLst/>
              <a:latin typeface="ff4"/>
            </a:endParaRPr>
          </a:p>
          <a:p>
            <a:pPr marL="158750" indent="0" algn="l">
              <a:buNone/>
            </a:pPr>
            <a:r>
              <a:rPr lang="en-GB" b="0" i="0" u="none" strike="noStrike" dirty="0">
                <a:solidFill>
                  <a:srgbClr val="000000"/>
                </a:solidFill>
                <a:effectLst/>
                <a:latin typeface="ff4"/>
              </a:rPr>
              <a:t>Covington (</a:t>
            </a:r>
            <a:r>
              <a:rPr lang="en-GB" b="0" i="0" u="none" strike="noStrike" dirty="0">
                <a:solidFill>
                  <a:srgbClr val="000080"/>
                </a:solidFill>
                <a:effectLst/>
                <a:latin typeface="ff4"/>
              </a:rPr>
              <a:t>1992</a:t>
            </a:r>
            <a:r>
              <a:rPr lang="en-GB" b="0" i="0" u="none" strike="noStrike" dirty="0">
                <a:solidFill>
                  <a:srgbClr val="000000"/>
                </a:solidFill>
                <a:effectLst/>
                <a:latin typeface="ff4"/>
              </a:rPr>
              <a:t>) and derived from the seminal research of Atkinson (</a:t>
            </a:r>
            <a:r>
              <a:rPr lang="en-GB" b="0" i="0" u="none" strike="noStrike" dirty="0">
                <a:solidFill>
                  <a:srgbClr val="000080"/>
                </a:solidFill>
                <a:effectLst/>
                <a:latin typeface="ff4"/>
              </a:rPr>
              <a:t>1957</a:t>
            </a:r>
            <a:r>
              <a:rPr lang="en-GB" b="0" i="0" u="none" strike="noStrike" dirty="0">
                <a:solidFill>
                  <a:srgbClr val="000000"/>
                </a:solidFill>
                <a:effectLst/>
                <a:latin typeface="ff4"/>
              </a:rPr>
              <a:t>,</a:t>
            </a:r>
          </a:p>
          <a:p>
            <a:pPr marL="158750" indent="0" algn="l">
              <a:buNone/>
            </a:pPr>
            <a:r>
              <a:rPr lang="en-GB" b="0" i="0" u="none" strike="noStrike" dirty="0">
                <a:solidFill>
                  <a:srgbClr val="000080"/>
                </a:solidFill>
                <a:effectLst/>
                <a:latin typeface="ff4"/>
              </a:rPr>
              <a:t>1964</a:t>
            </a:r>
            <a:r>
              <a:rPr lang="en-GB" b="0" i="0" u="none" strike="noStrike" dirty="0">
                <a:solidFill>
                  <a:srgbClr val="000000"/>
                </a:solidFill>
                <a:effectLst/>
                <a:latin typeface="ff4"/>
              </a:rPr>
              <a:t>). These four classiﬁcations have been researched to explain differences</a:t>
            </a:r>
            <a:endParaRPr lang="en-GB" b="0" i="0" u="none" strike="noStrike" dirty="0">
              <a:solidFill>
                <a:srgbClr val="000080"/>
              </a:solidFill>
              <a:effectLst/>
              <a:latin typeface="ff4"/>
            </a:endParaRPr>
          </a:p>
          <a:p>
            <a:pPr marL="158750" indent="0" algn="l">
              <a:buNone/>
            </a:pPr>
            <a:r>
              <a:rPr lang="en-GB" b="0" i="0" u="none" strike="noStrike" dirty="0">
                <a:solidFill>
                  <a:srgbClr val="000000"/>
                </a:solidFill>
                <a:effectLst/>
                <a:latin typeface="ff4"/>
              </a:rPr>
              <a:t>in how people approach success and</a:t>
            </a:r>
            <a:r>
              <a:rPr lang="en-GB" b="0" i="0" u="none" strike="noStrike" dirty="0">
                <a:solidFill>
                  <a:srgbClr val="000000"/>
                </a:solidFill>
                <a:effectLst/>
                <a:latin typeface="ff7"/>
              </a:rPr>
              <a:t>/</a:t>
            </a:r>
            <a:r>
              <a:rPr lang="en-GB" b="0" i="0" u="none" strike="noStrike" dirty="0">
                <a:solidFill>
                  <a:srgbClr val="000000"/>
                </a:solidFill>
                <a:effectLst/>
                <a:latin typeface="ff4"/>
              </a:rPr>
              <a:t>or avoid failure (Covington &amp; Roberts,</a:t>
            </a:r>
          </a:p>
          <a:p>
            <a:pPr marL="158750" indent="0" algn="l">
              <a:buNone/>
            </a:pPr>
            <a:r>
              <a:rPr lang="en-GB" b="0" i="0" u="none" strike="noStrike" dirty="0">
                <a:solidFill>
                  <a:srgbClr val="000080"/>
                </a:solidFill>
                <a:effectLst/>
                <a:latin typeface="ff4"/>
              </a:rPr>
              <a:t>1994</a:t>
            </a:r>
            <a:r>
              <a:rPr lang="en-GB" b="0" i="0" u="none" strike="noStrike" dirty="0">
                <a:solidFill>
                  <a:srgbClr val="000000"/>
                </a:solidFill>
                <a:effectLst/>
                <a:latin typeface="ff4"/>
              </a:rPr>
              <a:t>). It is most desirable to be a </a:t>
            </a:r>
            <a:r>
              <a:rPr lang="en-GB" b="0" i="0" u="none" strike="noStrike" dirty="0">
                <a:solidFill>
                  <a:srgbClr val="000000"/>
                </a:solidFill>
                <a:effectLst/>
                <a:latin typeface="ff3"/>
              </a:rPr>
              <a:t>success seeker. </a:t>
            </a:r>
            <a:r>
              <a:rPr lang="en-GB" b="0" i="0" u="none" strike="noStrike" dirty="0">
                <a:solidFill>
                  <a:srgbClr val="000000"/>
                </a:solidFill>
                <a:effectLst/>
                <a:latin typeface="ff4"/>
              </a:rPr>
              <a:t>These are the optimists who</a:t>
            </a:r>
            <a:endParaRPr lang="en-GB" b="0" i="0" u="none" strike="noStrike" dirty="0">
              <a:solidFill>
                <a:srgbClr val="000080"/>
              </a:solidFill>
              <a:effectLst/>
              <a:latin typeface="ff4"/>
            </a:endParaRPr>
          </a:p>
          <a:p>
            <a:pPr marL="158750" indent="0" algn="l">
              <a:buNone/>
            </a:pPr>
            <a:r>
              <a:rPr lang="en-GB" b="0" i="0" u="none" strike="noStrike" dirty="0">
                <a:solidFill>
                  <a:srgbClr val="000000"/>
                </a:solidFill>
                <a:effectLst/>
                <a:latin typeface="ff4"/>
              </a:rPr>
              <a:t>respond to setbacks (e.g., to corrective feedback) in a positive and </a:t>
            </a:r>
            <a:r>
              <a:rPr lang="en-GB" b="0" i="0" u="none" strike="noStrike" dirty="0" err="1">
                <a:solidFill>
                  <a:srgbClr val="000000"/>
                </a:solidFill>
                <a:effectLst/>
                <a:latin typeface="ff4"/>
              </a:rPr>
              <a:t>adap</a:t>
            </a:r>
            <a:r>
              <a:rPr lang="en-GB" b="0" i="0" u="none" strike="noStrike" dirty="0">
                <a:solidFill>
                  <a:srgbClr val="000000"/>
                </a:solidFill>
                <a:effectLst/>
                <a:latin typeface="ff4"/>
              </a:rPr>
              <a:t>-</a:t>
            </a:r>
          </a:p>
          <a:p>
            <a:pPr marL="158750" indent="0" algn="l">
              <a:buFontTx/>
              <a:buNone/>
            </a:pPr>
            <a:r>
              <a:rPr lang="en-GB" b="0" i="0" u="none" strike="noStrike" dirty="0" err="1">
                <a:solidFill>
                  <a:srgbClr val="000000"/>
                </a:solidFill>
                <a:effectLst/>
                <a:latin typeface="ff4"/>
              </a:rPr>
              <a:t>tive</a:t>
            </a:r>
            <a:r>
              <a:rPr lang="en-GB" b="0" i="0" u="none" strike="noStrike" dirty="0">
                <a:solidFill>
                  <a:srgbClr val="000000"/>
                </a:solidFill>
                <a:effectLst/>
                <a:latin typeface="ff4"/>
              </a:rPr>
              <a:t> manner. They are self-conﬁdent and willing to take risks, as opposed to</a:t>
            </a:r>
          </a:p>
          <a:p>
            <a:pPr marL="158750" indent="0" algn="l">
              <a:buFontTx/>
              <a:buNone/>
            </a:pPr>
            <a:r>
              <a:rPr lang="en-GB" b="0" i="0" u="none" strike="noStrike" dirty="0">
                <a:solidFill>
                  <a:srgbClr val="000000"/>
                </a:solidFill>
                <a:effectLst/>
                <a:latin typeface="ff4"/>
              </a:rPr>
              <a:t>avoiding challenges to avoid failure. They wake up each day to an </a:t>
            </a:r>
            <a:r>
              <a:rPr lang="en-GB" b="0" i="0" u="none" strike="noStrike" dirty="0" err="1">
                <a:solidFill>
                  <a:srgbClr val="000000"/>
                </a:solidFill>
                <a:effectLst/>
                <a:latin typeface="ff3"/>
              </a:rPr>
              <a:t>opportu</a:t>
            </a:r>
            <a:r>
              <a:rPr lang="en-GB" b="0" i="0" u="none" strike="noStrike" dirty="0">
                <a:solidFill>
                  <a:srgbClr val="000000"/>
                </a:solidFill>
                <a:effectLst/>
                <a:latin typeface="ff3"/>
              </a:rPr>
              <a:t>-</a:t>
            </a:r>
            <a:endParaRPr lang="en-GB" b="0" i="0" u="none" strike="noStrike" dirty="0">
              <a:solidFill>
                <a:srgbClr val="000000"/>
              </a:solidFill>
              <a:effectLst/>
              <a:latin typeface="ff4"/>
            </a:endParaRPr>
          </a:p>
          <a:p>
            <a:pPr marL="158750" indent="0" algn="l">
              <a:buFontTx/>
              <a:buNone/>
            </a:pPr>
            <a:r>
              <a:rPr lang="en-GB" b="0" i="0" u="none" strike="noStrike" dirty="0" err="1">
                <a:solidFill>
                  <a:srgbClr val="000000"/>
                </a:solidFill>
                <a:effectLst/>
                <a:latin typeface="ff3"/>
              </a:rPr>
              <a:t>nity</a:t>
            </a:r>
            <a:r>
              <a:rPr lang="en-GB" b="0" i="0" u="none" strike="noStrike" dirty="0">
                <a:solidFill>
                  <a:srgbClr val="000000"/>
                </a:solidFill>
                <a:effectLst/>
                <a:latin typeface="ff3"/>
              </a:rPr>
              <a:t> </a:t>
            </a:r>
            <a:r>
              <a:rPr lang="en-GB" b="0" i="0" u="none" strike="noStrike" dirty="0">
                <a:solidFill>
                  <a:srgbClr val="000000"/>
                </a:solidFill>
                <a:effectLst/>
                <a:latin typeface="ff4"/>
              </a:rPr>
              <a:t>clock rather than an </a:t>
            </a:r>
            <a:r>
              <a:rPr lang="en-GB" b="0" i="0" u="none" strike="noStrike" dirty="0">
                <a:solidFill>
                  <a:srgbClr val="000000"/>
                </a:solidFill>
                <a:effectLst/>
                <a:latin typeface="ff3"/>
              </a:rPr>
              <a:t>alarm </a:t>
            </a:r>
            <a:r>
              <a:rPr lang="en-GB" b="0" i="0" u="none" strike="noStrike" dirty="0">
                <a:solidFill>
                  <a:srgbClr val="000000"/>
                </a:solidFill>
                <a:effectLst/>
                <a:latin typeface="ff4"/>
              </a:rPr>
              <a:t>clock. It is a mindset or attitude toward life</a:t>
            </a:r>
            <a:endParaRPr lang="en-GB" b="0" i="0" u="none" strike="noStrike" dirty="0">
              <a:solidFill>
                <a:srgbClr val="000000"/>
              </a:solidFill>
              <a:effectLst/>
              <a:latin typeface="ff3"/>
            </a:endParaRP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you can inﬂuence in yourself and others with situational manipulations.</a:t>
            </a: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Failure avoiders have a low expectancy for success and a high fear</a:t>
            </a: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of failure. They do whatever it takes to protect themselves from appearing</a:t>
            </a: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incompetent. They often use self-handicapping and defensive pessimism to</a:t>
            </a: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shield themselves from experiencing failure (</a:t>
            </a:r>
            <a:r>
              <a:rPr lang="en-GB" sz="1050" b="0" i="0" u="none" strike="noStrike" dirty="0" err="1">
                <a:solidFill>
                  <a:srgbClr val="000000"/>
                </a:solidFill>
                <a:effectLst/>
                <a:latin typeface="DQSIGSTYLE" panose="02000603000000000000" pitchFamily="2" charset="77"/>
                <a:ea typeface="DQSIGSTYLE" panose="02000603000000000000" pitchFamily="2" charset="77"/>
              </a:rPr>
              <a:t>Berglas</a:t>
            </a:r>
            <a:r>
              <a:rPr lang="en-GB" sz="1050" b="0" i="0" u="none" strike="noStrike" dirty="0">
                <a:solidFill>
                  <a:srgbClr val="000000"/>
                </a:solidFill>
                <a:effectLst/>
                <a:latin typeface="DQSIGSTYLE" panose="02000603000000000000" pitchFamily="2" charset="77"/>
                <a:ea typeface="DQSIGSTYLE" panose="02000603000000000000" pitchFamily="2" charset="77"/>
              </a:rPr>
              <a:t> &amp; Jones, </a:t>
            </a:r>
            <a:r>
              <a:rPr lang="en-GB" sz="1050" b="0" i="0" u="none" strike="noStrike" dirty="0">
                <a:solidFill>
                  <a:srgbClr val="000080"/>
                </a:solidFill>
                <a:effectLst/>
                <a:latin typeface="DQSIGSTYLE" panose="02000603000000000000" pitchFamily="2" charset="77"/>
                <a:ea typeface="DQSIGSTYLE" panose="02000603000000000000" pitchFamily="2" charset="77"/>
              </a:rPr>
              <a:t>1978</a:t>
            </a:r>
            <a:r>
              <a:rPr lang="en-GB" sz="1050" b="0" i="0" u="none" strike="noStrike" dirty="0">
                <a:solidFill>
                  <a:srgbClr val="000000"/>
                </a:solidFill>
                <a:effectLst/>
                <a:latin typeface="DQSIGSTYLE" panose="02000603000000000000" pitchFamily="2" charset="77"/>
                <a:ea typeface="DQSIGSTYLE" panose="02000603000000000000" pitchFamily="2" charset="77"/>
              </a:rPr>
              <a:t>). These</a:t>
            </a: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individuals are motivated but are not happy campers. They are the </a:t>
            </a:r>
            <a:r>
              <a:rPr lang="en-GB" sz="1050" b="0" i="0" u="none" strike="noStrike" dirty="0" err="1">
                <a:solidFill>
                  <a:srgbClr val="000000"/>
                </a:solidFill>
                <a:effectLst/>
                <a:latin typeface="DQSIGSTYLE" panose="02000603000000000000" pitchFamily="2" charset="77"/>
                <a:ea typeface="DQSIGSTYLE" panose="02000603000000000000" pitchFamily="2" charset="77"/>
              </a:rPr>
              <a:t>studentswho</a:t>
            </a:r>
            <a:r>
              <a:rPr lang="en-GB" sz="1050" b="0" i="0" u="none" strike="noStrike" dirty="0">
                <a:solidFill>
                  <a:srgbClr val="000000"/>
                </a:solidFill>
                <a:effectLst/>
                <a:latin typeface="DQSIGSTYLE" panose="02000603000000000000" pitchFamily="2" charset="77"/>
                <a:ea typeface="DQSIGSTYLE" panose="02000603000000000000" pitchFamily="2" charset="77"/>
              </a:rPr>
              <a:t> say, “I’ve got to go to class; it’s a requirement,” rather than, “I get to go</a:t>
            </a: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to class; it’s an opportunity.”</a:t>
            </a:r>
          </a:p>
          <a:p>
            <a:pPr marL="158750" indent="0" algn="l">
              <a:buFontTx/>
              <a:buNone/>
            </a:pPr>
            <a:endParaRPr lang="en-GB" sz="1050" b="0" i="0" u="none" strike="noStrike" dirty="0">
              <a:solidFill>
                <a:srgbClr val="000000"/>
              </a:solidFill>
              <a:effectLst/>
              <a:latin typeface="DQSIGSTYLE" panose="02000603000000000000" pitchFamily="2" charset="77"/>
              <a:ea typeface="DQSIGSTYLE" panose="02000603000000000000" pitchFamily="2" charset="77"/>
            </a:endParaRP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Bottom line: Applying soon, certain and positive consequences is the</a:t>
            </a: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most efﬁcient way to improve </a:t>
            </a:r>
            <a:r>
              <a:rPr lang="en-GB" sz="1050" b="0" i="0" u="none" strike="noStrike" dirty="0" err="1">
                <a:solidFill>
                  <a:srgbClr val="000000"/>
                </a:solidFill>
                <a:effectLst/>
                <a:latin typeface="DQSIGSTYLE" panose="02000603000000000000" pitchFamily="2" charset="77"/>
                <a:ea typeface="DQSIGSTYLE" panose="02000603000000000000" pitchFamily="2" charset="77"/>
              </a:rPr>
              <a:t>behavior</a:t>
            </a:r>
            <a:r>
              <a:rPr lang="en-GB" sz="1050" b="0" i="0" u="none" strike="noStrike" dirty="0">
                <a:solidFill>
                  <a:srgbClr val="000000"/>
                </a:solidFill>
                <a:effectLst/>
                <a:latin typeface="DQSIGSTYLE" panose="02000603000000000000" pitchFamily="2" charset="77"/>
                <a:ea typeface="DQSIGSTYLE" panose="02000603000000000000" pitchFamily="2" charset="77"/>
              </a:rPr>
              <a:t> and attitude at the same time.</a:t>
            </a: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Of course, every reader of this article knows this and also knows the term</a:t>
            </a: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positive reinforcer should only be used if the positive consequence increases</a:t>
            </a: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the frequency of the target </a:t>
            </a:r>
            <a:r>
              <a:rPr lang="en-GB" sz="1050" b="0" i="0" u="none" strike="noStrike" dirty="0" err="1">
                <a:solidFill>
                  <a:srgbClr val="000000"/>
                </a:solidFill>
                <a:effectLst/>
                <a:latin typeface="DQSIGSTYLE" panose="02000603000000000000" pitchFamily="2" charset="77"/>
                <a:ea typeface="DQSIGSTYLE" panose="02000603000000000000" pitchFamily="2" charset="77"/>
              </a:rPr>
              <a:t>behavior</a:t>
            </a:r>
            <a:r>
              <a:rPr lang="en-GB" sz="1050" b="0" i="0" u="none" strike="noStrike" dirty="0">
                <a:solidFill>
                  <a:srgbClr val="000000"/>
                </a:solidFill>
                <a:effectLst/>
                <a:latin typeface="DQSIGSTYLE" panose="02000603000000000000" pitchFamily="2" charset="77"/>
                <a:ea typeface="DQSIGSTYLE" panose="02000603000000000000" pitchFamily="2" charset="77"/>
              </a:rPr>
              <a:t>. But even when positive consequences</a:t>
            </a: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do not result in an observable change in </a:t>
            </a:r>
            <a:r>
              <a:rPr lang="en-GB" sz="1050" b="0" i="0" u="none" strike="noStrike" dirty="0" err="1">
                <a:solidFill>
                  <a:srgbClr val="000000"/>
                </a:solidFill>
                <a:effectLst/>
                <a:latin typeface="DQSIGSTYLE" panose="02000603000000000000" pitchFamily="2" charset="77"/>
                <a:ea typeface="DQSIGSTYLE" panose="02000603000000000000" pitchFamily="2" charset="77"/>
              </a:rPr>
              <a:t>behavior</a:t>
            </a:r>
            <a:r>
              <a:rPr lang="en-GB" sz="1050" b="0" i="0" u="none" strike="noStrike" dirty="0">
                <a:solidFill>
                  <a:srgbClr val="000000"/>
                </a:solidFill>
                <a:effectLst/>
                <a:latin typeface="DQSIGSTYLE" panose="02000603000000000000" pitchFamily="2" charset="77"/>
                <a:ea typeface="DQSIGSTYLE" panose="02000603000000000000" pitchFamily="2" charset="77"/>
              </a:rPr>
              <a:t>, they are still useful. They</a:t>
            </a: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might, in fact, affect an unobserved </a:t>
            </a:r>
            <a:r>
              <a:rPr lang="en-GB" sz="1050" b="0" i="0" u="none" strike="noStrike" dirty="0" err="1">
                <a:solidFill>
                  <a:srgbClr val="000000"/>
                </a:solidFill>
                <a:effectLst/>
                <a:latin typeface="DQSIGSTYLE" panose="02000603000000000000" pitchFamily="2" charset="77"/>
                <a:ea typeface="DQSIGSTYLE" panose="02000603000000000000" pitchFamily="2" charset="77"/>
              </a:rPr>
              <a:t>behavior</a:t>
            </a:r>
            <a:r>
              <a:rPr lang="en-GB" sz="1050" b="0" i="0" u="none" strike="noStrike" dirty="0">
                <a:solidFill>
                  <a:srgbClr val="000000"/>
                </a:solidFill>
                <a:effectLst/>
                <a:latin typeface="DQSIGSTYLE" panose="02000603000000000000" pitchFamily="2" charset="77"/>
                <a:ea typeface="DQSIGSTYLE" panose="02000603000000000000" pitchFamily="2" charset="77"/>
              </a:rPr>
              <a:t>, and they likely beneﬁt an </a:t>
            </a:r>
            <a:r>
              <a:rPr lang="en-GB" sz="1050" b="0" i="0" u="none" strike="noStrike" dirty="0" err="1">
                <a:solidFill>
                  <a:srgbClr val="000000"/>
                </a:solidFill>
                <a:effectLst/>
                <a:latin typeface="DQSIGSTYLE" panose="02000603000000000000" pitchFamily="2" charset="77"/>
                <a:ea typeface="DQSIGSTYLE" panose="02000603000000000000" pitchFamily="2" charset="77"/>
              </a:rPr>
              <a:t>atti</a:t>
            </a:r>
            <a:r>
              <a:rPr lang="en-GB" sz="1050" b="0" i="0" u="none" strike="noStrike" dirty="0">
                <a:solidFill>
                  <a:srgbClr val="000000"/>
                </a:solidFill>
                <a:effectLst/>
                <a:latin typeface="DQSIGSTYLE" panose="02000603000000000000" pitchFamily="2" charset="77"/>
                <a:ea typeface="DQSIGSTYLE" panose="02000603000000000000" pitchFamily="2" charset="77"/>
              </a:rPr>
              <a:t>-</a:t>
            </a:r>
          </a:p>
          <a:p>
            <a:pPr marL="158750" indent="0" algn="l">
              <a:buFontTx/>
              <a:buNone/>
            </a:pPr>
            <a:r>
              <a:rPr lang="en-GB" sz="1050" b="0" i="0" u="none" strike="noStrike" dirty="0" err="1">
                <a:solidFill>
                  <a:srgbClr val="000000"/>
                </a:solidFill>
                <a:effectLst/>
                <a:latin typeface="DQSIGSTYLE" panose="02000603000000000000" pitchFamily="2" charset="77"/>
                <a:ea typeface="DQSIGSTYLE" panose="02000603000000000000" pitchFamily="2" charset="77"/>
              </a:rPr>
              <a:t>tude</a:t>
            </a:r>
            <a:r>
              <a:rPr lang="en-GB" sz="1050" b="0" i="0" u="none" strike="noStrike" dirty="0">
                <a:solidFill>
                  <a:srgbClr val="000000"/>
                </a:solidFill>
                <a:effectLst/>
                <a:latin typeface="DQSIGSTYLE" panose="02000603000000000000" pitchFamily="2" charset="77"/>
                <a:ea typeface="DQSIGSTYLE" panose="02000603000000000000" pitchFamily="2" charset="77"/>
              </a:rPr>
              <a:t> or person-state, possibly enhancing a success-seeking mindset. These</a:t>
            </a: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consequences are called rewards, as you know.</a:t>
            </a:r>
          </a:p>
          <a:p>
            <a:pPr marL="158750" indent="0" algn="l">
              <a:buFontTx/>
              <a:buNone/>
            </a:pPr>
            <a:endParaRPr lang="en-GB" sz="1050" b="0" i="0" u="none" strike="noStrike" dirty="0">
              <a:solidFill>
                <a:srgbClr val="000000"/>
              </a:solidFill>
              <a:effectLst/>
              <a:latin typeface="DQSIGSTYLE" panose="02000603000000000000" pitchFamily="2" charset="77"/>
              <a:ea typeface="DQSIGSTYLE" panose="02000603000000000000" pitchFamily="2" charset="77"/>
            </a:endParaRP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Using this life lesson on a daily basis is both critical and challenging.</a:t>
            </a: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Why? Because we seem to live in a click-it-or-ticket culture that relies on</a:t>
            </a: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negative reinforcement and punishment to manage </a:t>
            </a:r>
            <a:r>
              <a:rPr lang="en-GB" sz="1050" b="0" i="0" u="none" strike="noStrike" dirty="0" err="1">
                <a:solidFill>
                  <a:srgbClr val="000000"/>
                </a:solidFill>
                <a:effectLst/>
                <a:latin typeface="DQSIGSTYLE" panose="02000603000000000000" pitchFamily="2" charset="77"/>
                <a:ea typeface="DQSIGSTYLE" panose="02000603000000000000" pitchFamily="2" charset="77"/>
              </a:rPr>
              <a:t>behavior</a:t>
            </a:r>
            <a:r>
              <a:rPr lang="en-GB" sz="1050" b="0" i="0" u="none" strike="noStrike" dirty="0">
                <a:solidFill>
                  <a:srgbClr val="000000"/>
                </a:solidFill>
                <a:effectLst/>
                <a:latin typeface="DQSIGSTYLE" panose="02000603000000000000" pitchFamily="2" charset="77"/>
                <a:ea typeface="DQSIGSTYLE" panose="02000603000000000000" pitchFamily="2" charset="77"/>
              </a:rPr>
              <a:t>, from the class-</a:t>
            </a:r>
          </a:p>
          <a:p>
            <a:pPr marL="158750" indent="0" algn="l">
              <a:buFontTx/>
              <a:buNone/>
            </a:pPr>
            <a:r>
              <a:rPr lang="en-GB" sz="1050" b="0" i="0" u="none" strike="noStrike" dirty="0">
                <a:solidFill>
                  <a:srgbClr val="000000"/>
                </a:solidFill>
                <a:effectLst/>
                <a:latin typeface="DQSIGSTYLE" panose="02000603000000000000" pitchFamily="2" charset="77"/>
                <a:ea typeface="DQSIGSTYLE" panose="02000603000000000000" pitchFamily="2" charset="77"/>
              </a:rPr>
              <a:t>room and workplace to our homes, and during our travel in between. </a:t>
            </a:r>
          </a:p>
          <a:p>
            <a:pPr marL="0" lvl="0" indent="0">
              <a:spcBef>
                <a:spcPts val="0"/>
              </a:spcBef>
              <a:spcAft>
                <a:spcPts val="0"/>
              </a:spcAft>
              <a:buNone/>
            </a:pPr>
            <a:endParaRPr dirty="0"/>
          </a:p>
        </p:txBody>
      </p:sp>
    </p:spTree>
    <p:extLst>
      <p:ext uri="{BB962C8B-B14F-4D97-AF65-F5344CB8AC3E}">
        <p14:creationId xmlns:p14="http://schemas.microsoft.com/office/powerpoint/2010/main" val="567224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14944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solidFill>
                  <a:srgbClr val="000000"/>
                </a:solidFill>
                <a:latin typeface="Arial"/>
                <a:cs typeface="Arial"/>
              </a:rPr>
              <a:t>NOTE: THIS SLIDE IS ANIMATED. [ADVANCE] INDICATES WHEN YOU SHOULD CLICK ADVANCE TO BRING UP THE NEXT PART OF THE SLIDE.</a:t>
            </a:r>
          </a:p>
          <a:p>
            <a:r>
              <a:rPr lang="en-US" baseline="0" dirty="0">
                <a:solidFill>
                  <a:srgbClr val="000000"/>
                </a:solidFill>
                <a:latin typeface="Arial"/>
                <a:cs typeface="Arial"/>
              </a:rPr>
              <a:t>The reason these mindsets can have such an impact on achievement has to do with the recursive process that takes place when students experience a challenge or setback.</a:t>
            </a:r>
          </a:p>
          <a:p>
            <a:r>
              <a:rPr lang="en-US" baseline="0" dirty="0">
                <a:solidFill>
                  <a:srgbClr val="000000"/>
                </a:solidFill>
                <a:latin typeface="Arial"/>
                <a:cs typeface="Arial"/>
              </a:rPr>
              <a:t>[ADVANCE] When a student w/ a GMS experiences a setback</a:t>
            </a:r>
          </a:p>
          <a:p>
            <a:r>
              <a:rPr lang="en-US" baseline="0" dirty="0">
                <a:solidFill>
                  <a:srgbClr val="000000"/>
                </a:solidFill>
                <a:latin typeface="Arial"/>
                <a:cs typeface="Arial"/>
              </a:rPr>
              <a:t>[ADVANCE] they increase their effort</a:t>
            </a:r>
          </a:p>
          <a:p>
            <a:r>
              <a:rPr lang="en-US" baseline="0" dirty="0">
                <a:solidFill>
                  <a:srgbClr val="000000"/>
                </a:solidFill>
                <a:latin typeface="Arial"/>
                <a:cs typeface="Arial"/>
              </a:rPr>
              <a:t>[ADVANCE] which leads to better results</a:t>
            </a:r>
          </a:p>
          <a:p>
            <a:r>
              <a:rPr lang="en-US" baseline="0" dirty="0">
                <a:solidFill>
                  <a:srgbClr val="000000"/>
                </a:solidFill>
                <a:latin typeface="Arial"/>
                <a:cs typeface="Arial"/>
              </a:rPr>
              <a:t>[ADVANCE], which then reinforces their belief that they can improve – it reinforces their growth mindset. </a:t>
            </a:r>
          </a:p>
          <a:p>
            <a:r>
              <a:rPr lang="en-US" baseline="0" dirty="0">
                <a:solidFill>
                  <a:srgbClr val="000000"/>
                </a:solidFill>
                <a:latin typeface="Arial"/>
                <a:cs typeface="Arial"/>
              </a:rPr>
              <a:t>[ADVANCE] Students with a fixed mindset have the opposite recursive process taking place. [ADVANCE] They experience a failure,</a:t>
            </a:r>
          </a:p>
          <a:p>
            <a:r>
              <a:rPr lang="en-US" baseline="0" dirty="0">
                <a:solidFill>
                  <a:srgbClr val="000000"/>
                </a:solidFill>
                <a:latin typeface="Arial"/>
                <a:cs typeface="Arial"/>
              </a:rPr>
              <a:t>[ADVANCE], they reduce their effort,</a:t>
            </a:r>
          </a:p>
          <a:p>
            <a:r>
              <a:rPr lang="en-US" baseline="0" dirty="0">
                <a:solidFill>
                  <a:srgbClr val="000000"/>
                </a:solidFill>
                <a:latin typeface="Arial"/>
                <a:cs typeface="Arial"/>
              </a:rPr>
              <a:t>[ADVANCE], which leads to lower achievement over time,</a:t>
            </a:r>
          </a:p>
          <a:p>
            <a:endParaRPr lang="en-US" baseline="0" dirty="0">
              <a:solidFill>
                <a:srgbClr val="000000"/>
              </a:solidFill>
              <a:latin typeface="Arial"/>
              <a:cs typeface="Arial"/>
            </a:endParaRPr>
          </a:p>
          <a:p>
            <a:r>
              <a:rPr lang="en-US" baseline="0" dirty="0">
                <a:solidFill>
                  <a:srgbClr val="000000"/>
                </a:solidFill>
                <a:latin typeface="Arial"/>
                <a:cs typeface="Arial"/>
              </a:rPr>
              <a:t>[ADVANCE] which then reinforces their belief that they don’t ‘have what it takes.’ </a:t>
            </a:r>
          </a:p>
        </p:txBody>
      </p:sp>
      <p:sp>
        <p:nvSpPr>
          <p:cNvPr id="4" name="Slide Number Placeholder 3"/>
          <p:cNvSpPr>
            <a:spLocks noGrp="1"/>
          </p:cNvSpPr>
          <p:nvPr>
            <p:ph type="sldNum" sz="quarter" idx="10"/>
          </p:nvPr>
        </p:nvSpPr>
        <p:spPr/>
        <p:txBody>
          <a:bodyPr/>
          <a:lstStyle/>
          <a:p>
            <a:fld id="{6F8884C0-F64C-5841-B6D6-7283E66F4306}" type="slidenum">
              <a:rPr lang="en-US" smtClean="0"/>
              <a:t>18</a:t>
            </a:fld>
            <a:endParaRPr lang="en-US"/>
          </a:p>
        </p:txBody>
      </p:sp>
      <p:sp>
        <p:nvSpPr>
          <p:cNvPr id="5" name="Footer Placeholder 4"/>
          <p:cNvSpPr>
            <a:spLocks noGrp="1"/>
          </p:cNvSpPr>
          <p:nvPr>
            <p:ph type="ftr" sz="quarter" idx="11"/>
          </p:nvPr>
        </p:nvSpPr>
        <p:spPr/>
        <p:txBody>
          <a:bodyPr/>
          <a:lstStyle/>
          <a:p>
            <a:r>
              <a:rPr lang="nl-NL"/>
              <a:t>© Drs. Jean Marie Molina</a:t>
            </a:r>
            <a:endParaRPr lang="nl-NL" dirty="0"/>
          </a:p>
        </p:txBody>
      </p:sp>
    </p:spTree>
    <p:extLst>
      <p:ext uri="{BB962C8B-B14F-4D97-AF65-F5344CB8AC3E}">
        <p14:creationId xmlns:p14="http://schemas.microsoft.com/office/powerpoint/2010/main" val="1176134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L"/>
          </a:p>
        </p:txBody>
      </p:sp>
    </p:spTree>
    <p:extLst>
      <p:ext uri="{BB962C8B-B14F-4D97-AF65-F5344CB8AC3E}">
        <p14:creationId xmlns:p14="http://schemas.microsoft.com/office/powerpoint/2010/main" val="19803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729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L" dirty="0"/>
          </a:p>
        </p:txBody>
      </p:sp>
    </p:spTree>
    <p:extLst>
      <p:ext uri="{BB962C8B-B14F-4D97-AF65-F5344CB8AC3E}">
        <p14:creationId xmlns:p14="http://schemas.microsoft.com/office/powerpoint/2010/main" val="1918842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641d900745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641d900745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550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01a4df9e5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01a4df9e5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f032a47c58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f032a47c58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386767" y="2409633"/>
            <a:ext cx="5446000" cy="25648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Clr>
                <a:srgbClr val="191919"/>
              </a:buClr>
              <a:buSzPts val="5200"/>
              <a:buNone/>
              <a:defRPr sz="5867"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5386767" y="5201000"/>
            <a:ext cx="6071200" cy="7520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p:nvPr/>
        </p:nvSpPr>
        <p:spPr>
          <a:xfrm>
            <a:off x="197833" y="198000"/>
            <a:ext cx="11826000" cy="64620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4020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4"/>
        <p:cNvGrpSpPr/>
        <p:nvPr/>
      </p:nvGrpSpPr>
      <p:grpSpPr>
        <a:xfrm>
          <a:off x="0" y="0"/>
          <a:ext cx="0" cy="0"/>
          <a:chOff x="0" y="0"/>
          <a:chExt cx="0" cy="0"/>
        </a:xfrm>
      </p:grpSpPr>
      <p:sp>
        <p:nvSpPr>
          <p:cNvPr id="65" name="Google Shape;65;p14"/>
          <p:cNvSpPr txBox="1">
            <a:spLocks noGrp="1"/>
          </p:cNvSpPr>
          <p:nvPr>
            <p:ph type="subTitle" idx="1"/>
          </p:nvPr>
        </p:nvSpPr>
        <p:spPr>
          <a:xfrm>
            <a:off x="6157133" y="2215300"/>
            <a:ext cx="5034400" cy="152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700"/>
              <a:buNone/>
              <a:defRPr sz="2400"/>
            </a:lvl1pPr>
            <a:lvl2pPr lvl="1" algn="ctr" rtl="0">
              <a:lnSpc>
                <a:spcPct val="100000"/>
              </a:lnSpc>
              <a:spcBef>
                <a:spcPts val="0"/>
              </a:spcBef>
              <a:spcAft>
                <a:spcPts val="0"/>
              </a:spcAft>
              <a:buSzPts val="1700"/>
              <a:buNone/>
              <a:defRPr sz="2267"/>
            </a:lvl2pPr>
            <a:lvl3pPr lvl="2" algn="ctr" rtl="0">
              <a:lnSpc>
                <a:spcPct val="100000"/>
              </a:lnSpc>
              <a:spcBef>
                <a:spcPts val="0"/>
              </a:spcBef>
              <a:spcAft>
                <a:spcPts val="0"/>
              </a:spcAft>
              <a:buSzPts val="1700"/>
              <a:buNone/>
              <a:defRPr sz="2267"/>
            </a:lvl3pPr>
            <a:lvl4pPr lvl="3" algn="ctr" rtl="0">
              <a:lnSpc>
                <a:spcPct val="100000"/>
              </a:lnSpc>
              <a:spcBef>
                <a:spcPts val="0"/>
              </a:spcBef>
              <a:spcAft>
                <a:spcPts val="0"/>
              </a:spcAft>
              <a:buSzPts val="1700"/>
              <a:buNone/>
              <a:defRPr sz="2267"/>
            </a:lvl4pPr>
            <a:lvl5pPr lvl="4" algn="ctr" rtl="0">
              <a:lnSpc>
                <a:spcPct val="100000"/>
              </a:lnSpc>
              <a:spcBef>
                <a:spcPts val="0"/>
              </a:spcBef>
              <a:spcAft>
                <a:spcPts val="0"/>
              </a:spcAft>
              <a:buSzPts val="1700"/>
              <a:buNone/>
              <a:defRPr sz="2267"/>
            </a:lvl5pPr>
            <a:lvl6pPr lvl="5" algn="ctr" rtl="0">
              <a:lnSpc>
                <a:spcPct val="100000"/>
              </a:lnSpc>
              <a:spcBef>
                <a:spcPts val="0"/>
              </a:spcBef>
              <a:spcAft>
                <a:spcPts val="0"/>
              </a:spcAft>
              <a:buSzPts val="1700"/>
              <a:buNone/>
              <a:defRPr sz="2267"/>
            </a:lvl6pPr>
            <a:lvl7pPr lvl="6" algn="ctr" rtl="0">
              <a:lnSpc>
                <a:spcPct val="100000"/>
              </a:lnSpc>
              <a:spcBef>
                <a:spcPts val="0"/>
              </a:spcBef>
              <a:spcAft>
                <a:spcPts val="0"/>
              </a:spcAft>
              <a:buSzPts val="1700"/>
              <a:buNone/>
              <a:defRPr sz="2267"/>
            </a:lvl7pPr>
            <a:lvl8pPr lvl="7" algn="ctr" rtl="0">
              <a:lnSpc>
                <a:spcPct val="100000"/>
              </a:lnSpc>
              <a:spcBef>
                <a:spcPts val="0"/>
              </a:spcBef>
              <a:spcAft>
                <a:spcPts val="0"/>
              </a:spcAft>
              <a:buSzPts val="1700"/>
              <a:buNone/>
              <a:defRPr sz="2267"/>
            </a:lvl8pPr>
            <a:lvl9pPr lvl="8" algn="ctr" rtl="0">
              <a:lnSpc>
                <a:spcPct val="100000"/>
              </a:lnSpc>
              <a:spcBef>
                <a:spcPts val="0"/>
              </a:spcBef>
              <a:spcAft>
                <a:spcPts val="0"/>
              </a:spcAft>
              <a:buSzPts val="1700"/>
              <a:buNone/>
              <a:defRPr sz="2267"/>
            </a:lvl9pPr>
          </a:lstStyle>
          <a:p>
            <a:endParaRPr/>
          </a:p>
        </p:txBody>
      </p:sp>
      <p:sp>
        <p:nvSpPr>
          <p:cNvPr id="66" name="Google Shape;66;p14"/>
          <p:cNvSpPr txBox="1">
            <a:spLocks noGrp="1"/>
          </p:cNvSpPr>
          <p:nvPr>
            <p:ph type="title"/>
          </p:nvPr>
        </p:nvSpPr>
        <p:spPr>
          <a:xfrm>
            <a:off x="6157133" y="3889067"/>
            <a:ext cx="5034400" cy="7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67" name="Google Shape;67;p14"/>
          <p:cNvSpPr/>
          <p:nvPr/>
        </p:nvSpPr>
        <p:spPr>
          <a:xfrm>
            <a:off x="197833" y="198000"/>
            <a:ext cx="11826000" cy="64620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5744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947667" y="4506700"/>
            <a:ext cx="2406800" cy="7036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5" name="Google Shape;85;p18"/>
          <p:cNvSpPr txBox="1">
            <a:spLocks noGrp="1"/>
          </p:cNvSpPr>
          <p:nvPr>
            <p:ph type="subTitle" idx="1"/>
          </p:nvPr>
        </p:nvSpPr>
        <p:spPr>
          <a:xfrm>
            <a:off x="947667" y="5047396"/>
            <a:ext cx="4621200" cy="10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 name="Google Shape;86;p18"/>
          <p:cNvSpPr txBox="1">
            <a:spLocks noGrp="1"/>
          </p:cNvSpPr>
          <p:nvPr>
            <p:ph type="title" idx="2"/>
          </p:nvPr>
        </p:nvSpPr>
        <p:spPr>
          <a:xfrm>
            <a:off x="947667" y="1630833"/>
            <a:ext cx="2406800" cy="7036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7" name="Google Shape;87;p18"/>
          <p:cNvSpPr txBox="1">
            <a:spLocks noGrp="1"/>
          </p:cNvSpPr>
          <p:nvPr>
            <p:ph type="subTitle" idx="3"/>
          </p:nvPr>
        </p:nvSpPr>
        <p:spPr>
          <a:xfrm>
            <a:off x="947667" y="2170533"/>
            <a:ext cx="4621200" cy="10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18"/>
          <p:cNvSpPr txBox="1">
            <a:spLocks noGrp="1"/>
          </p:cNvSpPr>
          <p:nvPr>
            <p:ph type="title" idx="4"/>
          </p:nvPr>
        </p:nvSpPr>
        <p:spPr>
          <a:xfrm>
            <a:off x="947667" y="3068284"/>
            <a:ext cx="2406800" cy="7036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 name="Google Shape;89;p18"/>
          <p:cNvSpPr txBox="1">
            <a:spLocks noGrp="1"/>
          </p:cNvSpPr>
          <p:nvPr>
            <p:ph type="subTitle" idx="5"/>
          </p:nvPr>
        </p:nvSpPr>
        <p:spPr>
          <a:xfrm>
            <a:off x="947667" y="3608972"/>
            <a:ext cx="4621200" cy="10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18"/>
          <p:cNvSpPr txBox="1">
            <a:spLocks noGrp="1"/>
          </p:cNvSpPr>
          <p:nvPr>
            <p:ph type="title" idx="6"/>
          </p:nvPr>
        </p:nvSpPr>
        <p:spPr>
          <a:xfrm>
            <a:off x="947667" y="516333"/>
            <a:ext cx="6299600" cy="1035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18"/>
          <p:cNvSpPr/>
          <p:nvPr/>
        </p:nvSpPr>
        <p:spPr>
          <a:xfrm>
            <a:off x="197833" y="198000"/>
            <a:ext cx="11826000" cy="64620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10925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2"/>
        <p:cNvGrpSpPr/>
        <p:nvPr/>
      </p:nvGrpSpPr>
      <p:grpSpPr>
        <a:xfrm>
          <a:off x="0" y="0"/>
          <a:ext cx="0" cy="0"/>
          <a:chOff x="0" y="0"/>
          <a:chExt cx="0" cy="0"/>
        </a:xfrm>
      </p:grpSpPr>
    </p:spTree>
    <p:extLst>
      <p:ext uri="{BB962C8B-B14F-4D97-AF65-F5344CB8AC3E}">
        <p14:creationId xmlns:p14="http://schemas.microsoft.com/office/powerpoint/2010/main" val="1327688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98"/>
        <p:cNvGrpSpPr/>
        <p:nvPr/>
      </p:nvGrpSpPr>
      <p:grpSpPr>
        <a:xfrm>
          <a:off x="0" y="0"/>
          <a:ext cx="0" cy="0"/>
          <a:chOff x="0" y="0"/>
          <a:chExt cx="0" cy="0"/>
        </a:xfrm>
      </p:grpSpPr>
      <p:grpSp>
        <p:nvGrpSpPr>
          <p:cNvPr id="299" name="Google Shape;299;p26"/>
          <p:cNvGrpSpPr/>
          <p:nvPr/>
        </p:nvGrpSpPr>
        <p:grpSpPr>
          <a:xfrm>
            <a:off x="153200" y="153200"/>
            <a:ext cx="11885600" cy="6551733"/>
            <a:chOff x="114900" y="114900"/>
            <a:chExt cx="8914200" cy="4913800"/>
          </a:xfrm>
        </p:grpSpPr>
        <p:sp>
          <p:nvSpPr>
            <p:cNvPr id="300" name="Google Shape;300;p26"/>
            <p:cNvSpPr/>
            <p:nvPr/>
          </p:nvSpPr>
          <p:spPr>
            <a:xfrm>
              <a:off x="413400" y="417000"/>
              <a:ext cx="8317200" cy="4309500"/>
            </a:xfrm>
            <a:prstGeom prst="rect">
              <a:avLst/>
            </a:prstGeom>
            <a:noFill/>
            <a:ln w="28575" cap="flat" cmpd="sng">
              <a:solidFill>
                <a:schemeClr val="accen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26"/>
            <p:cNvSpPr/>
            <p:nvPr/>
          </p:nvSpPr>
          <p:spPr>
            <a:xfrm>
              <a:off x="587700" y="587700"/>
              <a:ext cx="7968600" cy="3968100"/>
            </a:xfrm>
            <a:prstGeom prst="rect">
              <a:avLst/>
            </a:prstGeom>
            <a:noFill/>
            <a:ln w="19050" cap="flat" cmpd="sng">
              <a:solidFill>
                <a:schemeClr val="accent2"/>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26"/>
            <p:cNvSpPr/>
            <p:nvPr/>
          </p:nvSpPr>
          <p:spPr>
            <a:xfrm>
              <a:off x="114900" y="114900"/>
              <a:ext cx="183600" cy="1836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6"/>
            <p:cNvSpPr/>
            <p:nvPr/>
          </p:nvSpPr>
          <p:spPr>
            <a:xfrm>
              <a:off x="8845500" y="114900"/>
              <a:ext cx="183600" cy="1836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6"/>
            <p:cNvSpPr/>
            <p:nvPr/>
          </p:nvSpPr>
          <p:spPr>
            <a:xfrm>
              <a:off x="114900" y="4845100"/>
              <a:ext cx="183600" cy="1836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6"/>
            <p:cNvSpPr/>
            <p:nvPr/>
          </p:nvSpPr>
          <p:spPr>
            <a:xfrm>
              <a:off x="8845500" y="4845100"/>
              <a:ext cx="183600" cy="183600"/>
            </a:xfrm>
            <a:prstGeom prst="star4">
              <a:avLst>
                <a:gd name="adj" fmla="val 12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 name="Google Shape;306;p26"/>
          <p:cNvGrpSpPr/>
          <p:nvPr/>
        </p:nvGrpSpPr>
        <p:grpSpPr>
          <a:xfrm rot="-1526559" flipH="1">
            <a:off x="8630032" y="4061242"/>
            <a:ext cx="2840829" cy="1412143"/>
            <a:chOff x="-2015749" y="2042247"/>
            <a:chExt cx="2130659" cy="1059126"/>
          </a:xfrm>
        </p:grpSpPr>
        <p:sp>
          <p:nvSpPr>
            <p:cNvPr id="307" name="Google Shape;307;p26"/>
            <p:cNvSpPr/>
            <p:nvPr/>
          </p:nvSpPr>
          <p:spPr>
            <a:xfrm rot="-4500040">
              <a:off x="-903906" y="2204635"/>
              <a:ext cx="182645" cy="316641"/>
            </a:xfrm>
            <a:custGeom>
              <a:avLst/>
              <a:gdLst/>
              <a:ahLst/>
              <a:cxnLst/>
              <a:rect l="l" t="t" r="r" b="b"/>
              <a:pathLst>
                <a:path w="7306" h="12666" extrusionOk="0">
                  <a:moveTo>
                    <a:pt x="6480" y="1"/>
                  </a:moveTo>
                  <a:cubicBezTo>
                    <a:pt x="6480" y="1"/>
                    <a:pt x="5349" y="334"/>
                    <a:pt x="3827" y="1755"/>
                  </a:cubicBezTo>
                  <a:cubicBezTo>
                    <a:pt x="1261" y="4146"/>
                    <a:pt x="0" y="10829"/>
                    <a:pt x="3697" y="12525"/>
                  </a:cubicBezTo>
                  <a:cubicBezTo>
                    <a:pt x="3905" y="12620"/>
                    <a:pt x="4100" y="12665"/>
                    <a:pt x="4280" y="12665"/>
                  </a:cubicBezTo>
                  <a:cubicBezTo>
                    <a:pt x="7306" y="12665"/>
                    <a:pt x="6480" y="1"/>
                    <a:pt x="6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6"/>
            <p:cNvSpPr/>
            <p:nvPr/>
          </p:nvSpPr>
          <p:spPr>
            <a:xfrm rot="-4500040">
              <a:off x="-907812" y="2127620"/>
              <a:ext cx="197069" cy="341765"/>
            </a:xfrm>
            <a:custGeom>
              <a:avLst/>
              <a:gdLst/>
              <a:ahLst/>
              <a:cxnLst/>
              <a:rect l="l" t="t" r="r" b="b"/>
              <a:pathLst>
                <a:path w="7883" h="13671" extrusionOk="0">
                  <a:moveTo>
                    <a:pt x="3949" y="1"/>
                  </a:moveTo>
                  <a:cubicBezTo>
                    <a:pt x="3304" y="1"/>
                    <a:pt x="3323" y="1519"/>
                    <a:pt x="3186" y="1753"/>
                  </a:cubicBezTo>
                  <a:cubicBezTo>
                    <a:pt x="3041" y="1999"/>
                    <a:pt x="721" y="4406"/>
                    <a:pt x="417" y="7319"/>
                  </a:cubicBezTo>
                  <a:cubicBezTo>
                    <a:pt x="155" y="9828"/>
                    <a:pt x="0" y="13671"/>
                    <a:pt x="1980" y="13671"/>
                  </a:cubicBezTo>
                  <a:cubicBezTo>
                    <a:pt x="2300" y="13671"/>
                    <a:pt x="2674" y="13571"/>
                    <a:pt x="3113" y="13349"/>
                  </a:cubicBezTo>
                  <a:cubicBezTo>
                    <a:pt x="3113" y="13349"/>
                    <a:pt x="6143" y="11740"/>
                    <a:pt x="6853" y="8609"/>
                  </a:cubicBezTo>
                  <a:cubicBezTo>
                    <a:pt x="7549" y="5464"/>
                    <a:pt x="6896" y="3507"/>
                    <a:pt x="7491" y="2260"/>
                  </a:cubicBezTo>
                  <a:cubicBezTo>
                    <a:pt x="7883" y="1427"/>
                    <a:pt x="7308" y="1230"/>
                    <a:pt x="6890" y="1230"/>
                  </a:cubicBezTo>
                  <a:cubicBezTo>
                    <a:pt x="6689" y="1230"/>
                    <a:pt x="6524" y="1276"/>
                    <a:pt x="6520" y="1318"/>
                  </a:cubicBezTo>
                  <a:cubicBezTo>
                    <a:pt x="6520" y="1324"/>
                    <a:pt x="6519" y="1327"/>
                    <a:pt x="6519" y="1327"/>
                  </a:cubicBezTo>
                  <a:cubicBezTo>
                    <a:pt x="6514" y="1327"/>
                    <a:pt x="6450" y="254"/>
                    <a:pt x="5895" y="254"/>
                  </a:cubicBezTo>
                  <a:cubicBezTo>
                    <a:pt x="5872" y="254"/>
                    <a:pt x="5849" y="256"/>
                    <a:pt x="5824" y="260"/>
                  </a:cubicBezTo>
                  <a:cubicBezTo>
                    <a:pt x="5186" y="347"/>
                    <a:pt x="4519" y="811"/>
                    <a:pt x="4519" y="811"/>
                  </a:cubicBezTo>
                  <a:cubicBezTo>
                    <a:pt x="4519" y="811"/>
                    <a:pt x="4809" y="187"/>
                    <a:pt x="4055" y="13"/>
                  </a:cubicBezTo>
                  <a:cubicBezTo>
                    <a:pt x="4018" y="5"/>
                    <a:pt x="3983"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6"/>
            <p:cNvSpPr/>
            <p:nvPr/>
          </p:nvSpPr>
          <p:spPr>
            <a:xfrm rot="-4500040">
              <a:off x="-815785" y="2268392"/>
              <a:ext cx="168220" cy="173295"/>
            </a:xfrm>
            <a:custGeom>
              <a:avLst/>
              <a:gdLst/>
              <a:ahLst/>
              <a:cxnLst/>
              <a:rect l="l" t="t" r="r" b="b"/>
              <a:pathLst>
                <a:path w="6729" h="6932" extrusionOk="0">
                  <a:moveTo>
                    <a:pt x="2481" y="0"/>
                  </a:moveTo>
                  <a:cubicBezTo>
                    <a:pt x="2415" y="0"/>
                    <a:pt x="2303" y="51"/>
                    <a:pt x="2134" y="163"/>
                  </a:cubicBezTo>
                  <a:cubicBezTo>
                    <a:pt x="1598" y="511"/>
                    <a:pt x="1598" y="642"/>
                    <a:pt x="1395" y="1903"/>
                  </a:cubicBezTo>
                  <a:cubicBezTo>
                    <a:pt x="1177" y="3164"/>
                    <a:pt x="1192" y="2917"/>
                    <a:pt x="815" y="3019"/>
                  </a:cubicBezTo>
                  <a:cubicBezTo>
                    <a:pt x="791" y="3025"/>
                    <a:pt x="769" y="3028"/>
                    <a:pt x="748" y="3028"/>
                  </a:cubicBezTo>
                  <a:cubicBezTo>
                    <a:pt x="413" y="3028"/>
                    <a:pt x="332" y="2306"/>
                    <a:pt x="264" y="1584"/>
                  </a:cubicBezTo>
                  <a:cubicBezTo>
                    <a:pt x="247" y="1432"/>
                    <a:pt x="225" y="1364"/>
                    <a:pt x="202" y="1364"/>
                  </a:cubicBezTo>
                  <a:cubicBezTo>
                    <a:pt x="110" y="1364"/>
                    <a:pt x="0" y="2485"/>
                    <a:pt x="105" y="3671"/>
                  </a:cubicBezTo>
                  <a:cubicBezTo>
                    <a:pt x="235" y="5135"/>
                    <a:pt x="627" y="6063"/>
                    <a:pt x="1482" y="6628"/>
                  </a:cubicBezTo>
                  <a:cubicBezTo>
                    <a:pt x="1802" y="6840"/>
                    <a:pt x="2220" y="6932"/>
                    <a:pt x="2639" y="6932"/>
                  </a:cubicBezTo>
                  <a:cubicBezTo>
                    <a:pt x="3340" y="6932"/>
                    <a:pt x="4046" y="6676"/>
                    <a:pt x="4308" y="6295"/>
                  </a:cubicBezTo>
                  <a:cubicBezTo>
                    <a:pt x="4729" y="5672"/>
                    <a:pt x="5222" y="5962"/>
                    <a:pt x="6033" y="5121"/>
                  </a:cubicBezTo>
                  <a:cubicBezTo>
                    <a:pt x="6611" y="4533"/>
                    <a:pt x="6728" y="4165"/>
                    <a:pt x="6593" y="4165"/>
                  </a:cubicBezTo>
                  <a:cubicBezTo>
                    <a:pt x="6535" y="4165"/>
                    <a:pt x="6430" y="4233"/>
                    <a:pt x="6294" y="4382"/>
                  </a:cubicBezTo>
                  <a:cubicBezTo>
                    <a:pt x="5961" y="4736"/>
                    <a:pt x="5306" y="5120"/>
                    <a:pt x="4974" y="5120"/>
                  </a:cubicBezTo>
                  <a:cubicBezTo>
                    <a:pt x="4844" y="5120"/>
                    <a:pt x="4764" y="5061"/>
                    <a:pt x="4772" y="4918"/>
                  </a:cubicBezTo>
                  <a:cubicBezTo>
                    <a:pt x="4801" y="4411"/>
                    <a:pt x="5222" y="3802"/>
                    <a:pt x="5497" y="3425"/>
                  </a:cubicBezTo>
                  <a:cubicBezTo>
                    <a:pt x="5715" y="3138"/>
                    <a:pt x="5733" y="2358"/>
                    <a:pt x="5645" y="2358"/>
                  </a:cubicBezTo>
                  <a:cubicBezTo>
                    <a:pt x="5622" y="2358"/>
                    <a:pt x="5591" y="2411"/>
                    <a:pt x="5555" y="2541"/>
                  </a:cubicBezTo>
                  <a:cubicBezTo>
                    <a:pt x="5396" y="3164"/>
                    <a:pt x="5019" y="3019"/>
                    <a:pt x="4859" y="3512"/>
                  </a:cubicBezTo>
                  <a:cubicBezTo>
                    <a:pt x="4700" y="4019"/>
                    <a:pt x="3772" y="4729"/>
                    <a:pt x="3772" y="4729"/>
                  </a:cubicBezTo>
                  <a:cubicBezTo>
                    <a:pt x="3641" y="4844"/>
                    <a:pt x="3543" y="4895"/>
                    <a:pt x="3475" y="4895"/>
                  </a:cubicBezTo>
                  <a:cubicBezTo>
                    <a:pt x="3118" y="4895"/>
                    <a:pt x="3524" y="3545"/>
                    <a:pt x="3888" y="2816"/>
                  </a:cubicBezTo>
                  <a:cubicBezTo>
                    <a:pt x="4185" y="2231"/>
                    <a:pt x="3914" y="2080"/>
                    <a:pt x="3628" y="2080"/>
                  </a:cubicBezTo>
                  <a:cubicBezTo>
                    <a:pt x="3497" y="2080"/>
                    <a:pt x="3362" y="2113"/>
                    <a:pt x="3279" y="2149"/>
                  </a:cubicBezTo>
                  <a:cubicBezTo>
                    <a:pt x="3091" y="2233"/>
                    <a:pt x="2745" y="2768"/>
                    <a:pt x="2491" y="2768"/>
                  </a:cubicBezTo>
                  <a:cubicBezTo>
                    <a:pt x="2392" y="2768"/>
                    <a:pt x="2307" y="2687"/>
                    <a:pt x="2250" y="2468"/>
                  </a:cubicBezTo>
                  <a:cubicBezTo>
                    <a:pt x="2033" y="1685"/>
                    <a:pt x="2076" y="1048"/>
                    <a:pt x="2366" y="555"/>
                  </a:cubicBezTo>
                  <a:cubicBezTo>
                    <a:pt x="2552" y="221"/>
                    <a:pt x="2619" y="0"/>
                    <a:pt x="24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6"/>
            <p:cNvSpPr/>
            <p:nvPr/>
          </p:nvSpPr>
          <p:spPr>
            <a:xfrm rot="-4500040">
              <a:off x="-1354909" y="2651574"/>
              <a:ext cx="275542" cy="291091"/>
            </a:xfrm>
            <a:custGeom>
              <a:avLst/>
              <a:gdLst/>
              <a:ahLst/>
              <a:cxnLst/>
              <a:rect l="l" t="t" r="r" b="b"/>
              <a:pathLst>
                <a:path w="11022" h="11644" extrusionOk="0">
                  <a:moveTo>
                    <a:pt x="1498" y="0"/>
                  </a:moveTo>
                  <a:cubicBezTo>
                    <a:pt x="1498" y="0"/>
                    <a:pt x="817" y="957"/>
                    <a:pt x="498" y="3015"/>
                  </a:cubicBezTo>
                  <a:cubicBezTo>
                    <a:pt x="1" y="6240"/>
                    <a:pt x="2667" y="11644"/>
                    <a:pt x="6210" y="11644"/>
                  </a:cubicBezTo>
                  <a:cubicBezTo>
                    <a:pt x="6490" y="11644"/>
                    <a:pt x="6775" y="11610"/>
                    <a:pt x="7064" y="11539"/>
                  </a:cubicBezTo>
                  <a:cubicBezTo>
                    <a:pt x="11022" y="10582"/>
                    <a:pt x="1498" y="0"/>
                    <a:pt x="1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6"/>
            <p:cNvSpPr/>
            <p:nvPr/>
          </p:nvSpPr>
          <p:spPr>
            <a:xfrm rot="-4500040">
              <a:off x="-1363550" y="2641775"/>
              <a:ext cx="240268" cy="332865"/>
            </a:xfrm>
            <a:custGeom>
              <a:avLst/>
              <a:gdLst/>
              <a:ahLst/>
              <a:cxnLst/>
              <a:rect l="l" t="t" r="r" b="b"/>
              <a:pathLst>
                <a:path w="9611" h="13315" extrusionOk="0">
                  <a:moveTo>
                    <a:pt x="2530" y="1"/>
                  </a:moveTo>
                  <a:cubicBezTo>
                    <a:pt x="2422" y="1"/>
                    <a:pt x="2320" y="37"/>
                    <a:pt x="2232" y="127"/>
                  </a:cubicBezTo>
                  <a:cubicBezTo>
                    <a:pt x="1783" y="606"/>
                    <a:pt x="1551" y="1374"/>
                    <a:pt x="1551" y="1374"/>
                  </a:cubicBezTo>
                  <a:cubicBezTo>
                    <a:pt x="1551" y="1374"/>
                    <a:pt x="1458" y="947"/>
                    <a:pt x="1058" y="947"/>
                  </a:cubicBezTo>
                  <a:cubicBezTo>
                    <a:pt x="957" y="947"/>
                    <a:pt x="838" y="974"/>
                    <a:pt x="696" y="1040"/>
                  </a:cubicBezTo>
                  <a:cubicBezTo>
                    <a:pt x="0" y="1374"/>
                    <a:pt x="1044" y="2664"/>
                    <a:pt x="1087" y="2939"/>
                  </a:cubicBezTo>
                  <a:cubicBezTo>
                    <a:pt x="1131" y="3229"/>
                    <a:pt x="812" y="6549"/>
                    <a:pt x="2377" y="9028"/>
                  </a:cubicBezTo>
                  <a:cubicBezTo>
                    <a:pt x="3515" y="10819"/>
                    <a:pt x="5304" y="13314"/>
                    <a:pt x="6769" y="13314"/>
                  </a:cubicBezTo>
                  <a:cubicBezTo>
                    <a:pt x="7320" y="13314"/>
                    <a:pt x="7826" y="12961"/>
                    <a:pt x="8234" y="12086"/>
                  </a:cubicBezTo>
                  <a:cubicBezTo>
                    <a:pt x="8234" y="12086"/>
                    <a:pt x="9611" y="8955"/>
                    <a:pt x="8219" y="6041"/>
                  </a:cubicBezTo>
                  <a:cubicBezTo>
                    <a:pt x="6813" y="3142"/>
                    <a:pt x="5103" y="2012"/>
                    <a:pt x="4784" y="678"/>
                  </a:cubicBezTo>
                  <a:cubicBezTo>
                    <a:pt x="4670" y="180"/>
                    <a:pt x="4445" y="19"/>
                    <a:pt x="4211" y="19"/>
                  </a:cubicBezTo>
                  <a:cubicBezTo>
                    <a:pt x="3820" y="19"/>
                    <a:pt x="3405" y="470"/>
                    <a:pt x="3450" y="533"/>
                  </a:cubicBezTo>
                  <a:cubicBezTo>
                    <a:pt x="3454" y="538"/>
                    <a:pt x="3455" y="541"/>
                    <a:pt x="3454" y="541"/>
                  </a:cubicBezTo>
                  <a:cubicBezTo>
                    <a:pt x="3442" y="541"/>
                    <a:pt x="2947" y="1"/>
                    <a:pt x="2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6"/>
            <p:cNvSpPr/>
            <p:nvPr/>
          </p:nvSpPr>
          <p:spPr>
            <a:xfrm rot="-4500040">
              <a:off x="-1226448" y="2740923"/>
              <a:ext cx="177570" cy="148796"/>
            </a:xfrm>
            <a:custGeom>
              <a:avLst/>
              <a:gdLst/>
              <a:ahLst/>
              <a:cxnLst/>
              <a:rect l="l" t="t" r="r" b="b"/>
              <a:pathLst>
                <a:path w="7103" h="5952" extrusionOk="0">
                  <a:moveTo>
                    <a:pt x="5008" y="0"/>
                  </a:moveTo>
                  <a:cubicBezTo>
                    <a:pt x="4977" y="0"/>
                    <a:pt x="4981" y="58"/>
                    <a:pt x="5043" y="201"/>
                  </a:cubicBezTo>
                  <a:cubicBezTo>
                    <a:pt x="5304" y="795"/>
                    <a:pt x="4927" y="911"/>
                    <a:pt x="5101" y="1404"/>
                  </a:cubicBezTo>
                  <a:cubicBezTo>
                    <a:pt x="5290" y="1897"/>
                    <a:pt x="5000" y="3028"/>
                    <a:pt x="5000" y="3028"/>
                  </a:cubicBezTo>
                  <a:cubicBezTo>
                    <a:pt x="4957" y="3271"/>
                    <a:pt x="4887" y="3373"/>
                    <a:pt x="4803" y="3373"/>
                  </a:cubicBezTo>
                  <a:cubicBezTo>
                    <a:pt x="4515" y="3373"/>
                    <a:pt x="4058" y="2201"/>
                    <a:pt x="3913" y="1462"/>
                  </a:cubicBezTo>
                  <a:cubicBezTo>
                    <a:pt x="3826" y="1058"/>
                    <a:pt x="3675" y="926"/>
                    <a:pt x="3521" y="926"/>
                  </a:cubicBezTo>
                  <a:cubicBezTo>
                    <a:pt x="3315" y="926"/>
                    <a:pt x="3103" y="1162"/>
                    <a:pt x="3029" y="1303"/>
                  </a:cubicBezTo>
                  <a:cubicBezTo>
                    <a:pt x="2908" y="1507"/>
                    <a:pt x="3007" y="2318"/>
                    <a:pt x="2674" y="2318"/>
                  </a:cubicBezTo>
                  <a:cubicBezTo>
                    <a:pt x="2605" y="2318"/>
                    <a:pt x="2517" y="2283"/>
                    <a:pt x="2405" y="2201"/>
                  </a:cubicBezTo>
                  <a:cubicBezTo>
                    <a:pt x="1767" y="1723"/>
                    <a:pt x="1390" y="1201"/>
                    <a:pt x="1318" y="636"/>
                  </a:cubicBezTo>
                  <a:cubicBezTo>
                    <a:pt x="1268" y="308"/>
                    <a:pt x="1198" y="103"/>
                    <a:pt x="1109" y="103"/>
                  </a:cubicBezTo>
                  <a:cubicBezTo>
                    <a:pt x="1044" y="103"/>
                    <a:pt x="969" y="212"/>
                    <a:pt x="883" y="462"/>
                  </a:cubicBezTo>
                  <a:cubicBezTo>
                    <a:pt x="695" y="1071"/>
                    <a:pt x="767" y="1172"/>
                    <a:pt x="1390" y="2288"/>
                  </a:cubicBezTo>
                  <a:cubicBezTo>
                    <a:pt x="1999" y="3404"/>
                    <a:pt x="1854" y="3201"/>
                    <a:pt x="1622" y="3520"/>
                  </a:cubicBezTo>
                  <a:cubicBezTo>
                    <a:pt x="1572" y="3585"/>
                    <a:pt x="1510" y="3614"/>
                    <a:pt x="1438" y="3614"/>
                  </a:cubicBezTo>
                  <a:cubicBezTo>
                    <a:pt x="1157" y="3614"/>
                    <a:pt x="730" y="3176"/>
                    <a:pt x="303" y="2738"/>
                  </a:cubicBezTo>
                  <a:cubicBezTo>
                    <a:pt x="209" y="2643"/>
                    <a:pt x="151" y="2601"/>
                    <a:pt x="125" y="2601"/>
                  </a:cubicBezTo>
                  <a:cubicBezTo>
                    <a:pt x="1" y="2601"/>
                    <a:pt x="622" y="3589"/>
                    <a:pt x="1463" y="4477"/>
                  </a:cubicBezTo>
                  <a:cubicBezTo>
                    <a:pt x="2400" y="5467"/>
                    <a:pt x="3225" y="5951"/>
                    <a:pt x="4157" y="5951"/>
                  </a:cubicBezTo>
                  <a:cubicBezTo>
                    <a:pt x="4234" y="5951"/>
                    <a:pt x="4312" y="5948"/>
                    <a:pt x="4391" y="5941"/>
                  </a:cubicBezTo>
                  <a:cubicBezTo>
                    <a:pt x="5406" y="5840"/>
                    <a:pt x="6449" y="4666"/>
                    <a:pt x="6392" y="3926"/>
                  </a:cubicBezTo>
                  <a:cubicBezTo>
                    <a:pt x="6348" y="3187"/>
                    <a:pt x="6913" y="3100"/>
                    <a:pt x="7029" y="1926"/>
                  </a:cubicBezTo>
                  <a:cubicBezTo>
                    <a:pt x="7103" y="1193"/>
                    <a:pt x="7002" y="825"/>
                    <a:pt x="6904" y="825"/>
                  </a:cubicBezTo>
                  <a:cubicBezTo>
                    <a:pt x="6846" y="825"/>
                    <a:pt x="6790" y="950"/>
                    <a:pt x="6768" y="1201"/>
                  </a:cubicBezTo>
                  <a:cubicBezTo>
                    <a:pt x="6719" y="1766"/>
                    <a:pt x="6348" y="2642"/>
                    <a:pt x="6059" y="2642"/>
                  </a:cubicBezTo>
                  <a:cubicBezTo>
                    <a:pt x="6007" y="2642"/>
                    <a:pt x="5958" y="2614"/>
                    <a:pt x="5913" y="2549"/>
                  </a:cubicBezTo>
                  <a:cubicBezTo>
                    <a:pt x="5623" y="2129"/>
                    <a:pt x="5565" y="1390"/>
                    <a:pt x="5551" y="940"/>
                  </a:cubicBezTo>
                  <a:cubicBezTo>
                    <a:pt x="5551" y="587"/>
                    <a:pt x="5107" y="0"/>
                    <a:pt x="50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6"/>
            <p:cNvSpPr/>
            <p:nvPr/>
          </p:nvSpPr>
          <p:spPr>
            <a:xfrm rot="-4500040">
              <a:off x="-1639281" y="2122079"/>
              <a:ext cx="202944" cy="303941"/>
            </a:xfrm>
            <a:custGeom>
              <a:avLst/>
              <a:gdLst/>
              <a:ahLst/>
              <a:cxnLst/>
              <a:rect l="l" t="t" r="r" b="b"/>
              <a:pathLst>
                <a:path w="8118" h="12158" extrusionOk="0">
                  <a:moveTo>
                    <a:pt x="8118" y="1"/>
                  </a:moveTo>
                  <a:lnTo>
                    <a:pt x="8118" y="1"/>
                  </a:lnTo>
                  <a:cubicBezTo>
                    <a:pt x="8117" y="1"/>
                    <a:pt x="6958" y="146"/>
                    <a:pt x="5218" y="1305"/>
                  </a:cubicBezTo>
                  <a:cubicBezTo>
                    <a:pt x="2305" y="3262"/>
                    <a:pt x="0" y="9655"/>
                    <a:pt x="3392" y="11916"/>
                  </a:cubicBezTo>
                  <a:cubicBezTo>
                    <a:pt x="3641" y="12081"/>
                    <a:pt x="3879" y="12158"/>
                    <a:pt x="4107" y="12158"/>
                  </a:cubicBezTo>
                  <a:cubicBezTo>
                    <a:pt x="6973" y="12158"/>
                    <a:pt x="8118" y="1"/>
                    <a:pt x="81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6"/>
            <p:cNvSpPr/>
            <p:nvPr/>
          </p:nvSpPr>
          <p:spPr>
            <a:xfrm rot="-4500040">
              <a:off x="-1657148" y="2039065"/>
              <a:ext cx="246818" cy="330240"/>
            </a:xfrm>
            <a:custGeom>
              <a:avLst/>
              <a:gdLst/>
              <a:ahLst/>
              <a:cxnLst/>
              <a:rect l="l" t="t" r="r" b="b"/>
              <a:pathLst>
                <a:path w="9873" h="13210" extrusionOk="0">
                  <a:moveTo>
                    <a:pt x="6062" y="0"/>
                  </a:moveTo>
                  <a:cubicBezTo>
                    <a:pt x="5475" y="0"/>
                    <a:pt x="5254" y="1414"/>
                    <a:pt x="5094" y="1614"/>
                  </a:cubicBezTo>
                  <a:cubicBezTo>
                    <a:pt x="4920" y="1832"/>
                    <a:pt x="2253" y="3847"/>
                    <a:pt x="1485" y="6673"/>
                  </a:cubicBezTo>
                  <a:cubicBezTo>
                    <a:pt x="807" y="9215"/>
                    <a:pt x="0" y="13210"/>
                    <a:pt x="2300" y="13210"/>
                  </a:cubicBezTo>
                  <a:cubicBezTo>
                    <a:pt x="2558" y="13210"/>
                    <a:pt x="2854" y="13160"/>
                    <a:pt x="3195" y="13052"/>
                  </a:cubicBezTo>
                  <a:cubicBezTo>
                    <a:pt x="3195" y="13052"/>
                    <a:pt x="6442" y="11950"/>
                    <a:pt x="7631" y="8964"/>
                  </a:cubicBezTo>
                  <a:cubicBezTo>
                    <a:pt x="8819" y="5963"/>
                    <a:pt x="8486" y="3934"/>
                    <a:pt x="9269" y="2803"/>
                  </a:cubicBezTo>
                  <a:cubicBezTo>
                    <a:pt x="9873" y="1914"/>
                    <a:pt x="9042" y="1670"/>
                    <a:pt x="8646" y="1670"/>
                  </a:cubicBezTo>
                  <a:cubicBezTo>
                    <a:pt x="8539" y="1670"/>
                    <a:pt x="8463" y="1688"/>
                    <a:pt x="8457" y="1716"/>
                  </a:cubicBezTo>
                  <a:cubicBezTo>
                    <a:pt x="8456" y="1721"/>
                    <a:pt x="8455" y="1723"/>
                    <a:pt x="8454" y="1723"/>
                  </a:cubicBezTo>
                  <a:cubicBezTo>
                    <a:pt x="8440" y="1723"/>
                    <a:pt x="8559" y="570"/>
                    <a:pt x="7935" y="556"/>
                  </a:cubicBezTo>
                  <a:cubicBezTo>
                    <a:pt x="7922" y="556"/>
                    <a:pt x="7909" y="556"/>
                    <a:pt x="7896" y="556"/>
                  </a:cubicBezTo>
                  <a:cubicBezTo>
                    <a:pt x="7267" y="556"/>
                    <a:pt x="6558" y="890"/>
                    <a:pt x="6558" y="890"/>
                  </a:cubicBezTo>
                  <a:cubicBezTo>
                    <a:pt x="6558" y="890"/>
                    <a:pt x="6949" y="324"/>
                    <a:pt x="6225" y="34"/>
                  </a:cubicBezTo>
                  <a:cubicBezTo>
                    <a:pt x="6168" y="11"/>
                    <a:pt x="6114" y="0"/>
                    <a:pt x="60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6"/>
            <p:cNvSpPr/>
            <p:nvPr/>
          </p:nvSpPr>
          <p:spPr>
            <a:xfrm rot="-4500040">
              <a:off x="-1547323" y="2185421"/>
              <a:ext cx="164670" cy="172620"/>
            </a:xfrm>
            <a:custGeom>
              <a:avLst/>
              <a:gdLst/>
              <a:ahLst/>
              <a:cxnLst/>
              <a:rect l="l" t="t" r="r" b="b"/>
              <a:pathLst>
                <a:path w="6587" h="6905" extrusionOk="0">
                  <a:moveTo>
                    <a:pt x="3012" y="1"/>
                  </a:moveTo>
                  <a:cubicBezTo>
                    <a:pt x="2943" y="1"/>
                    <a:pt x="2830" y="34"/>
                    <a:pt x="2667" y="107"/>
                  </a:cubicBezTo>
                  <a:cubicBezTo>
                    <a:pt x="2087" y="368"/>
                    <a:pt x="2058" y="499"/>
                    <a:pt x="1653" y="1716"/>
                  </a:cubicBezTo>
                  <a:cubicBezTo>
                    <a:pt x="1347" y="2656"/>
                    <a:pt x="1315" y="2712"/>
                    <a:pt x="1123" y="2712"/>
                  </a:cubicBezTo>
                  <a:cubicBezTo>
                    <a:pt x="1097" y="2712"/>
                    <a:pt x="1068" y="2711"/>
                    <a:pt x="1035" y="2711"/>
                  </a:cubicBezTo>
                  <a:cubicBezTo>
                    <a:pt x="1000" y="2711"/>
                    <a:pt x="960" y="2712"/>
                    <a:pt x="913" y="2717"/>
                  </a:cubicBezTo>
                  <a:cubicBezTo>
                    <a:pt x="902" y="2718"/>
                    <a:pt x="892" y="2718"/>
                    <a:pt x="881" y="2718"/>
                  </a:cubicBezTo>
                  <a:cubicBezTo>
                    <a:pt x="510" y="2718"/>
                    <a:pt x="552" y="1971"/>
                    <a:pt x="594" y="1209"/>
                  </a:cubicBezTo>
                  <a:cubicBezTo>
                    <a:pt x="603" y="1054"/>
                    <a:pt x="592" y="985"/>
                    <a:pt x="569" y="985"/>
                  </a:cubicBezTo>
                  <a:cubicBezTo>
                    <a:pt x="476" y="985"/>
                    <a:pt x="183" y="2073"/>
                    <a:pt x="102" y="3253"/>
                  </a:cubicBezTo>
                  <a:cubicBezTo>
                    <a:pt x="0" y="4717"/>
                    <a:pt x="246" y="5703"/>
                    <a:pt x="1000" y="6384"/>
                  </a:cubicBezTo>
                  <a:cubicBezTo>
                    <a:pt x="1396" y="6742"/>
                    <a:pt x="2002" y="6905"/>
                    <a:pt x="2567" y="6905"/>
                  </a:cubicBezTo>
                  <a:cubicBezTo>
                    <a:pt x="3100" y="6905"/>
                    <a:pt x="3595" y="6760"/>
                    <a:pt x="3841" y="6500"/>
                  </a:cubicBezTo>
                  <a:cubicBezTo>
                    <a:pt x="4363" y="5964"/>
                    <a:pt x="4798" y="6326"/>
                    <a:pt x="5740" y="5616"/>
                  </a:cubicBezTo>
                  <a:cubicBezTo>
                    <a:pt x="6419" y="5115"/>
                    <a:pt x="6586" y="4764"/>
                    <a:pt x="6426" y="4764"/>
                  </a:cubicBezTo>
                  <a:cubicBezTo>
                    <a:pt x="6364" y="4764"/>
                    <a:pt x="6253" y="4817"/>
                    <a:pt x="6103" y="4935"/>
                  </a:cubicBezTo>
                  <a:cubicBezTo>
                    <a:pt x="5758" y="5203"/>
                    <a:pt x="5134" y="5459"/>
                    <a:pt x="4780" y="5459"/>
                  </a:cubicBezTo>
                  <a:cubicBezTo>
                    <a:pt x="4599" y="5459"/>
                    <a:pt x="4488" y="5391"/>
                    <a:pt x="4523" y="5224"/>
                  </a:cubicBezTo>
                  <a:cubicBezTo>
                    <a:pt x="4639" y="4717"/>
                    <a:pt x="5146" y="4181"/>
                    <a:pt x="5479" y="3862"/>
                  </a:cubicBezTo>
                  <a:cubicBezTo>
                    <a:pt x="5747" y="3617"/>
                    <a:pt x="5884" y="2831"/>
                    <a:pt x="5785" y="2831"/>
                  </a:cubicBezTo>
                  <a:cubicBezTo>
                    <a:pt x="5761" y="2831"/>
                    <a:pt x="5722" y="2878"/>
                    <a:pt x="5668" y="2992"/>
                  </a:cubicBezTo>
                  <a:cubicBezTo>
                    <a:pt x="5407" y="3586"/>
                    <a:pt x="5059" y="3383"/>
                    <a:pt x="4827" y="3847"/>
                  </a:cubicBezTo>
                  <a:cubicBezTo>
                    <a:pt x="4595" y="4326"/>
                    <a:pt x="3566" y="4877"/>
                    <a:pt x="3566" y="4877"/>
                  </a:cubicBezTo>
                  <a:cubicBezTo>
                    <a:pt x="3434" y="4960"/>
                    <a:pt x="3337" y="4997"/>
                    <a:pt x="3269" y="4997"/>
                  </a:cubicBezTo>
                  <a:cubicBezTo>
                    <a:pt x="2866" y="4997"/>
                    <a:pt x="3488" y="3689"/>
                    <a:pt x="3972" y="3007"/>
                  </a:cubicBezTo>
                  <a:cubicBezTo>
                    <a:pt x="4423" y="2382"/>
                    <a:pt x="4025" y="2228"/>
                    <a:pt x="3706" y="2228"/>
                  </a:cubicBezTo>
                  <a:cubicBezTo>
                    <a:pt x="3625" y="2228"/>
                    <a:pt x="3549" y="2238"/>
                    <a:pt x="3494" y="2253"/>
                  </a:cubicBezTo>
                  <a:cubicBezTo>
                    <a:pt x="3304" y="2303"/>
                    <a:pt x="2900" y="2738"/>
                    <a:pt x="2644" y="2738"/>
                  </a:cubicBezTo>
                  <a:cubicBezTo>
                    <a:pt x="2529" y="2738"/>
                    <a:pt x="2443" y="2650"/>
                    <a:pt x="2421" y="2398"/>
                  </a:cubicBezTo>
                  <a:cubicBezTo>
                    <a:pt x="2334" y="1601"/>
                    <a:pt x="2479" y="977"/>
                    <a:pt x="2827" y="542"/>
                  </a:cubicBezTo>
                  <a:cubicBezTo>
                    <a:pt x="3087" y="219"/>
                    <a:pt x="3191" y="1"/>
                    <a:pt x="30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6"/>
            <p:cNvSpPr/>
            <p:nvPr/>
          </p:nvSpPr>
          <p:spPr>
            <a:xfrm rot="-4500040">
              <a:off x="-1931889" y="2227993"/>
              <a:ext cx="256967" cy="306616"/>
            </a:xfrm>
            <a:custGeom>
              <a:avLst/>
              <a:gdLst/>
              <a:ahLst/>
              <a:cxnLst/>
              <a:rect l="l" t="t" r="r" b="b"/>
              <a:pathLst>
                <a:path w="10279" h="12265" extrusionOk="0">
                  <a:moveTo>
                    <a:pt x="2466" y="1"/>
                  </a:moveTo>
                  <a:cubicBezTo>
                    <a:pt x="2466" y="1"/>
                    <a:pt x="1639" y="842"/>
                    <a:pt x="1016" y="2827"/>
                  </a:cubicBezTo>
                  <a:cubicBezTo>
                    <a:pt x="1" y="6085"/>
                    <a:pt x="2045" y="12264"/>
                    <a:pt x="5893" y="12264"/>
                  </a:cubicBezTo>
                  <a:cubicBezTo>
                    <a:pt x="6001" y="12264"/>
                    <a:pt x="6110" y="12260"/>
                    <a:pt x="6220" y="12250"/>
                  </a:cubicBezTo>
                  <a:cubicBezTo>
                    <a:pt x="10279" y="11902"/>
                    <a:pt x="2466" y="1"/>
                    <a:pt x="2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6"/>
            <p:cNvSpPr/>
            <p:nvPr/>
          </p:nvSpPr>
          <p:spPr>
            <a:xfrm rot="-4500040">
              <a:off x="-1926225" y="2201503"/>
              <a:ext cx="208744" cy="345540"/>
            </a:xfrm>
            <a:custGeom>
              <a:avLst/>
              <a:gdLst/>
              <a:ahLst/>
              <a:cxnLst/>
              <a:rect l="l" t="t" r="r" b="b"/>
              <a:pathLst>
                <a:path w="8350" h="13822" extrusionOk="0">
                  <a:moveTo>
                    <a:pt x="2641" y="1"/>
                  </a:moveTo>
                  <a:cubicBezTo>
                    <a:pt x="2556" y="1"/>
                    <a:pt x="2472" y="26"/>
                    <a:pt x="2392" y="86"/>
                  </a:cubicBezTo>
                  <a:cubicBezTo>
                    <a:pt x="1885" y="492"/>
                    <a:pt x="1537" y="1217"/>
                    <a:pt x="1537" y="1217"/>
                  </a:cubicBezTo>
                  <a:cubicBezTo>
                    <a:pt x="1537" y="1217"/>
                    <a:pt x="1494" y="719"/>
                    <a:pt x="1021" y="719"/>
                  </a:cubicBezTo>
                  <a:cubicBezTo>
                    <a:pt x="940" y="719"/>
                    <a:pt x="847" y="734"/>
                    <a:pt x="739" y="768"/>
                  </a:cubicBezTo>
                  <a:cubicBezTo>
                    <a:pt x="0" y="985"/>
                    <a:pt x="841" y="2406"/>
                    <a:pt x="841" y="2695"/>
                  </a:cubicBezTo>
                  <a:cubicBezTo>
                    <a:pt x="841" y="2985"/>
                    <a:pt x="15" y="6218"/>
                    <a:pt x="1189" y="8900"/>
                  </a:cubicBezTo>
                  <a:cubicBezTo>
                    <a:pt x="2079" y="10932"/>
                    <a:pt x="3551" y="13821"/>
                    <a:pt x="5064" y="13821"/>
                  </a:cubicBezTo>
                  <a:cubicBezTo>
                    <a:pt x="5547" y="13821"/>
                    <a:pt x="6035" y="13526"/>
                    <a:pt x="6509" y="12813"/>
                  </a:cubicBezTo>
                  <a:cubicBezTo>
                    <a:pt x="6509" y="12813"/>
                    <a:pt x="8350" y="9929"/>
                    <a:pt x="7407" y="6841"/>
                  </a:cubicBezTo>
                  <a:cubicBezTo>
                    <a:pt x="6465" y="3768"/>
                    <a:pt x="4943" y="2391"/>
                    <a:pt x="4842" y="1014"/>
                  </a:cubicBezTo>
                  <a:cubicBezTo>
                    <a:pt x="4799" y="442"/>
                    <a:pt x="4552" y="268"/>
                    <a:pt x="4284" y="268"/>
                  </a:cubicBezTo>
                  <a:cubicBezTo>
                    <a:pt x="3914" y="268"/>
                    <a:pt x="3503" y="599"/>
                    <a:pt x="3537" y="666"/>
                  </a:cubicBezTo>
                  <a:cubicBezTo>
                    <a:pt x="3540" y="672"/>
                    <a:pt x="3541" y="675"/>
                    <a:pt x="3540" y="675"/>
                  </a:cubicBezTo>
                  <a:cubicBezTo>
                    <a:pt x="3528" y="675"/>
                    <a:pt x="3078" y="1"/>
                    <a:pt x="2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6"/>
            <p:cNvSpPr/>
            <p:nvPr/>
          </p:nvSpPr>
          <p:spPr>
            <a:xfrm rot="-4500040">
              <a:off x="-1810430" y="2319745"/>
              <a:ext cx="180520" cy="156845"/>
            </a:xfrm>
            <a:custGeom>
              <a:avLst/>
              <a:gdLst/>
              <a:ahLst/>
              <a:cxnLst/>
              <a:rect l="l" t="t" r="r" b="b"/>
              <a:pathLst>
                <a:path w="7221" h="6274" extrusionOk="0">
                  <a:moveTo>
                    <a:pt x="1454" y="1"/>
                  </a:moveTo>
                  <a:cubicBezTo>
                    <a:pt x="1393" y="1"/>
                    <a:pt x="1307" y="99"/>
                    <a:pt x="1191" y="326"/>
                  </a:cubicBezTo>
                  <a:cubicBezTo>
                    <a:pt x="901" y="906"/>
                    <a:pt x="959" y="1008"/>
                    <a:pt x="1393" y="2211"/>
                  </a:cubicBezTo>
                  <a:cubicBezTo>
                    <a:pt x="1843" y="3414"/>
                    <a:pt x="1727" y="3182"/>
                    <a:pt x="1451" y="3457"/>
                  </a:cubicBezTo>
                  <a:cubicBezTo>
                    <a:pt x="1401" y="3508"/>
                    <a:pt x="1346" y="3531"/>
                    <a:pt x="1287" y="3531"/>
                  </a:cubicBezTo>
                  <a:cubicBezTo>
                    <a:pt x="1006" y="3531"/>
                    <a:pt x="634" y="3013"/>
                    <a:pt x="263" y="2486"/>
                  </a:cubicBezTo>
                  <a:cubicBezTo>
                    <a:pt x="183" y="2375"/>
                    <a:pt x="133" y="2325"/>
                    <a:pt x="109" y="2325"/>
                  </a:cubicBezTo>
                  <a:cubicBezTo>
                    <a:pt x="0" y="2325"/>
                    <a:pt x="456" y="3385"/>
                    <a:pt x="1147" y="4385"/>
                  </a:cubicBezTo>
                  <a:cubicBezTo>
                    <a:pt x="1988" y="5588"/>
                    <a:pt x="2785" y="6212"/>
                    <a:pt x="3814" y="6270"/>
                  </a:cubicBezTo>
                  <a:cubicBezTo>
                    <a:pt x="3849" y="6272"/>
                    <a:pt x="3885" y="6273"/>
                    <a:pt x="3920" y="6273"/>
                  </a:cubicBezTo>
                  <a:cubicBezTo>
                    <a:pt x="4924" y="6273"/>
                    <a:pt x="6049" y="5302"/>
                    <a:pt x="6105" y="4588"/>
                  </a:cubicBezTo>
                  <a:cubicBezTo>
                    <a:pt x="6163" y="3849"/>
                    <a:pt x="6742" y="3849"/>
                    <a:pt x="7032" y="2718"/>
                  </a:cubicBezTo>
                  <a:cubicBezTo>
                    <a:pt x="7220" y="1976"/>
                    <a:pt x="7171" y="1593"/>
                    <a:pt x="7069" y="1593"/>
                  </a:cubicBezTo>
                  <a:cubicBezTo>
                    <a:pt x="7014" y="1593"/>
                    <a:pt x="6943" y="1706"/>
                    <a:pt x="6887" y="1935"/>
                  </a:cubicBezTo>
                  <a:cubicBezTo>
                    <a:pt x="6756" y="2485"/>
                    <a:pt x="6280" y="3270"/>
                    <a:pt x="5987" y="3270"/>
                  </a:cubicBezTo>
                  <a:cubicBezTo>
                    <a:pt x="5924" y="3270"/>
                    <a:pt x="5870" y="3235"/>
                    <a:pt x="5829" y="3153"/>
                  </a:cubicBezTo>
                  <a:cubicBezTo>
                    <a:pt x="5612" y="2704"/>
                    <a:pt x="5670" y="1964"/>
                    <a:pt x="5728" y="1500"/>
                  </a:cubicBezTo>
                  <a:cubicBezTo>
                    <a:pt x="5772" y="1155"/>
                    <a:pt x="5422" y="500"/>
                    <a:pt x="5331" y="500"/>
                  </a:cubicBezTo>
                  <a:cubicBezTo>
                    <a:pt x="5304" y="500"/>
                    <a:pt x="5300" y="559"/>
                    <a:pt x="5336" y="703"/>
                  </a:cubicBezTo>
                  <a:cubicBezTo>
                    <a:pt x="5496" y="1327"/>
                    <a:pt x="5104" y="1385"/>
                    <a:pt x="5220" y="1906"/>
                  </a:cubicBezTo>
                  <a:cubicBezTo>
                    <a:pt x="5322" y="2414"/>
                    <a:pt x="4858" y="3486"/>
                    <a:pt x="4858" y="3486"/>
                  </a:cubicBezTo>
                  <a:cubicBezTo>
                    <a:pt x="4784" y="3706"/>
                    <a:pt x="4706" y="3798"/>
                    <a:pt x="4628" y="3798"/>
                  </a:cubicBezTo>
                  <a:cubicBezTo>
                    <a:pt x="4342" y="3798"/>
                    <a:pt x="4063" y="2540"/>
                    <a:pt x="4017" y="1776"/>
                  </a:cubicBezTo>
                  <a:cubicBezTo>
                    <a:pt x="3997" y="1321"/>
                    <a:pt x="3846" y="1178"/>
                    <a:pt x="3674" y="1178"/>
                  </a:cubicBezTo>
                  <a:cubicBezTo>
                    <a:pt x="3478" y="1178"/>
                    <a:pt x="3254" y="1363"/>
                    <a:pt x="3162" y="1486"/>
                  </a:cubicBezTo>
                  <a:cubicBezTo>
                    <a:pt x="3034" y="1672"/>
                    <a:pt x="2999" y="2440"/>
                    <a:pt x="2697" y="2440"/>
                  </a:cubicBezTo>
                  <a:cubicBezTo>
                    <a:pt x="2623" y="2440"/>
                    <a:pt x="2534" y="2394"/>
                    <a:pt x="2423" y="2283"/>
                  </a:cubicBezTo>
                  <a:cubicBezTo>
                    <a:pt x="1857" y="1703"/>
                    <a:pt x="1582" y="1138"/>
                    <a:pt x="1582" y="558"/>
                  </a:cubicBezTo>
                  <a:cubicBezTo>
                    <a:pt x="1582" y="220"/>
                    <a:pt x="1546" y="1"/>
                    <a:pt x="1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6"/>
            <p:cNvSpPr/>
            <p:nvPr/>
          </p:nvSpPr>
          <p:spPr>
            <a:xfrm rot="-4500040">
              <a:off x="-1781218" y="2547191"/>
              <a:ext cx="294641" cy="266267"/>
            </a:xfrm>
            <a:custGeom>
              <a:avLst/>
              <a:gdLst/>
              <a:ahLst/>
              <a:cxnLst/>
              <a:rect l="l" t="t" r="r" b="b"/>
              <a:pathLst>
                <a:path w="11786" h="10651" extrusionOk="0">
                  <a:moveTo>
                    <a:pt x="493" y="0"/>
                  </a:moveTo>
                  <a:cubicBezTo>
                    <a:pt x="493" y="0"/>
                    <a:pt x="1" y="1073"/>
                    <a:pt x="59" y="3160"/>
                  </a:cubicBezTo>
                  <a:cubicBezTo>
                    <a:pt x="160" y="6213"/>
                    <a:pt x="3346" y="10650"/>
                    <a:pt x="6617" y="10650"/>
                  </a:cubicBezTo>
                  <a:cubicBezTo>
                    <a:pt x="7104" y="10650"/>
                    <a:pt x="7594" y="10552"/>
                    <a:pt x="8075" y="10336"/>
                  </a:cubicBezTo>
                  <a:cubicBezTo>
                    <a:pt x="11786" y="8669"/>
                    <a:pt x="493" y="0"/>
                    <a:pt x="4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6"/>
            <p:cNvSpPr/>
            <p:nvPr/>
          </p:nvSpPr>
          <p:spPr>
            <a:xfrm rot="-4500040">
              <a:off x="-1807995" y="2551185"/>
              <a:ext cx="271092" cy="316041"/>
            </a:xfrm>
            <a:custGeom>
              <a:avLst/>
              <a:gdLst/>
              <a:ahLst/>
              <a:cxnLst/>
              <a:rect l="l" t="t" r="r" b="b"/>
              <a:pathLst>
                <a:path w="10844" h="12642" extrusionOk="0">
                  <a:moveTo>
                    <a:pt x="3986" y="1"/>
                  </a:moveTo>
                  <a:cubicBezTo>
                    <a:pt x="3563" y="1"/>
                    <a:pt x="3175" y="591"/>
                    <a:pt x="3233" y="650"/>
                  </a:cubicBezTo>
                  <a:cubicBezTo>
                    <a:pt x="3239" y="654"/>
                    <a:pt x="3241" y="656"/>
                    <a:pt x="3241" y="656"/>
                  </a:cubicBezTo>
                  <a:cubicBezTo>
                    <a:pt x="3234" y="656"/>
                    <a:pt x="2743" y="289"/>
                    <a:pt x="2346" y="289"/>
                  </a:cubicBezTo>
                  <a:cubicBezTo>
                    <a:pt x="2199" y="289"/>
                    <a:pt x="2065" y="339"/>
                    <a:pt x="1972" y="476"/>
                  </a:cubicBezTo>
                  <a:cubicBezTo>
                    <a:pt x="1624" y="1012"/>
                    <a:pt x="1537" y="1824"/>
                    <a:pt x="1537" y="1824"/>
                  </a:cubicBezTo>
                  <a:cubicBezTo>
                    <a:pt x="1537" y="1824"/>
                    <a:pt x="1389" y="1487"/>
                    <a:pt x="1062" y="1487"/>
                  </a:cubicBezTo>
                  <a:cubicBezTo>
                    <a:pt x="945" y="1487"/>
                    <a:pt x="804" y="1531"/>
                    <a:pt x="639" y="1650"/>
                  </a:cubicBezTo>
                  <a:cubicBezTo>
                    <a:pt x="1" y="2114"/>
                    <a:pt x="1277" y="3186"/>
                    <a:pt x="1363" y="3447"/>
                  </a:cubicBezTo>
                  <a:cubicBezTo>
                    <a:pt x="1450" y="3723"/>
                    <a:pt x="1740" y="7042"/>
                    <a:pt x="3741" y="9188"/>
                  </a:cubicBezTo>
                  <a:cubicBezTo>
                    <a:pt x="5101" y="10667"/>
                    <a:pt x="7140" y="12642"/>
                    <a:pt x="8575" y="12642"/>
                  </a:cubicBezTo>
                  <a:cubicBezTo>
                    <a:pt x="9235" y="12642"/>
                    <a:pt x="9768" y="12223"/>
                    <a:pt x="10046" y="11145"/>
                  </a:cubicBezTo>
                  <a:cubicBezTo>
                    <a:pt x="10046" y="11145"/>
                    <a:pt x="10844" y="7811"/>
                    <a:pt x="8930" y="5201"/>
                  </a:cubicBezTo>
                  <a:cubicBezTo>
                    <a:pt x="7031" y="2607"/>
                    <a:pt x="5132" y="1809"/>
                    <a:pt x="4582" y="548"/>
                  </a:cubicBezTo>
                  <a:cubicBezTo>
                    <a:pt x="4406" y="140"/>
                    <a:pt x="4192" y="1"/>
                    <a:pt x="3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6"/>
            <p:cNvSpPr/>
            <p:nvPr/>
          </p:nvSpPr>
          <p:spPr>
            <a:xfrm rot="-4500040">
              <a:off x="-1653847" y="2617484"/>
              <a:ext cx="172520" cy="151095"/>
            </a:xfrm>
            <a:custGeom>
              <a:avLst/>
              <a:gdLst/>
              <a:ahLst/>
              <a:cxnLst/>
              <a:rect l="l" t="t" r="r" b="b"/>
              <a:pathLst>
                <a:path w="6901" h="6044" extrusionOk="0">
                  <a:moveTo>
                    <a:pt x="4474" y="1"/>
                  </a:moveTo>
                  <a:cubicBezTo>
                    <a:pt x="4436" y="1"/>
                    <a:pt x="4446" y="56"/>
                    <a:pt x="4538" y="193"/>
                  </a:cubicBezTo>
                  <a:cubicBezTo>
                    <a:pt x="4900" y="729"/>
                    <a:pt x="4552" y="903"/>
                    <a:pt x="4813" y="1352"/>
                  </a:cubicBezTo>
                  <a:cubicBezTo>
                    <a:pt x="5089" y="1802"/>
                    <a:pt x="5002" y="2976"/>
                    <a:pt x="5002" y="2976"/>
                  </a:cubicBezTo>
                  <a:cubicBezTo>
                    <a:pt x="5005" y="3237"/>
                    <a:pt x="4949" y="3344"/>
                    <a:pt x="4856" y="3344"/>
                  </a:cubicBezTo>
                  <a:cubicBezTo>
                    <a:pt x="4567" y="3344"/>
                    <a:pt x="3928" y="2308"/>
                    <a:pt x="3654" y="1628"/>
                  </a:cubicBezTo>
                  <a:cubicBezTo>
                    <a:pt x="3515" y="1283"/>
                    <a:pt x="3363" y="1165"/>
                    <a:pt x="3224" y="1165"/>
                  </a:cubicBezTo>
                  <a:cubicBezTo>
                    <a:pt x="3000" y="1165"/>
                    <a:pt x="2809" y="1472"/>
                    <a:pt x="2755" y="1642"/>
                  </a:cubicBezTo>
                  <a:cubicBezTo>
                    <a:pt x="2680" y="1867"/>
                    <a:pt x="2937" y="2701"/>
                    <a:pt x="2551" y="2701"/>
                  </a:cubicBezTo>
                  <a:cubicBezTo>
                    <a:pt x="2488" y="2701"/>
                    <a:pt x="2407" y="2679"/>
                    <a:pt x="2306" y="2628"/>
                  </a:cubicBezTo>
                  <a:cubicBezTo>
                    <a:pt x="1581" y="2280"/>
                    <a:pt x="1131" y="1831"/>
                    <a:pt x="943" y="1294"/>
                  </a:cubicBezTo>
                  <a:cubicBezTo>
                    <a:pt x="846" y="987"/>
                    <a:pt x="745" y="797"/>
                    <a:pt x="659" y="797"/>
                  </a:cubicBezTo>
                  <a:cubicBezTo>
                    <a:pt x="591" y="797"/>
                    <a:pt x="532" y="917"/>
                    <a:pt x="494" y="1193"/>
                  </a:cubicBezTo>
                  <a:cubicBezTo>
                    <a:pt x="407" y="1831"/>
                    <a:pt x="508" y="1918"/>
                    <a:pt x="1320" y="2903"/>
                  </a:cubicBezTo>
                  <a:cubicBezTo>
                    <a:pt x="2132" y="3889"/>
                    <a:pt x="1958" y="3715"/>
                    <a:pt x="1769" y="4078"/>
                  </a:cubicBezTo>
                  <a:cubicBezTo>
                    <a:pt x="1725" y="4170"/>
                    <a:pt x="1651" y="4210"/>
                    <a:pt x="1555" y="4210"/>
                  </a:cubicBezTo>
                  <a:cubicBezTo>
                    <a:pt x="1275" y="4210"/>
                    <a:pt x="809" y="3876"/>
                    <a:pt x="334" y="3541"/>
                  </a:cubicBezTo>
                  <a:cubicBezTo>
                    <a:pt x="230" y="3468"/>
                    <a:pt x="168" y="3435"/>
                    <a:pt x="141" y="3435"/>
                  </a:cubicBezTo>
                  <a:cubicBezTo>
                    <a:pt x="1" y="3435"/>
                    <a:pt x="803" y="4306"/>
                    <a:pt x="1798" y="5034"/>
                  </a:cubicBezTo>
                  <a:cubicBezTo>
                    <a:pt x="2709" y="5701"/>
                    <a:pt x="3484" y="6044"/>
                    <a:pt x="4240" y="6044"/>
                  </a:cubicBezTo>
                  <a:cubicBezTo>
                    <a:pt x="4470" y="6044"/>
                    <a:pt x="4699" y="6012"/>
                    <a:pt x="4929" y="5947"/>
                  </a:cubicBezTo>
                  <a:cubicBezTo>
                    <a:pt x="5930" y="5672"/>
                    <a:pt x="6727" y="4309"/>
                    <a:pt x="6538" y="3599"/>
                  </a:cubicBezTo>
                  <a:cubicBezTo>
                    <a:pt x="6364" y="2874"/>
                    <a:pt x="6901" y="2700"/>
                    <a:pt x="6799" y="1526"/>
                  </a:cubicBezTo>
                  <a:cubicBezTo>
                    <a:pt x="6737" y="801"/>
                    <a:pt x="6575" y="458"/>
                    <a:pt x="6477" y="458"/>
                  </a:cubicBezTo>
                  <a:cubicBezTo>
                    <a:pt x="6416" y="458"/>
                    <a:pt x="6380" y="590"/>
                    <a:pt x="6408" y="845"/>
                  </a:cubicBezTo>
                  <a:cubicBezTo>
                    <a:pt x="6471" y="1427"/>
                    <a:pt x="6248" y="2405"/>
                    <a:pt x="5949" y="2405"/>
                  </a:cubicBezTo>
                  <a:cubicBezTo>
                    <a:pt x="5905" y="2405"/>
                    <a:pt x="5860" y="2384"/>
                    <a:pt x="5814" y="2338"/>
                  </a:cubicBezTo>
                  <a:cubicBezTo>
                    <a:pt x="5451" y="1976"/>
                    <a:pt x="5263" y="1265"/>
                    <a:pt x="5176" y="816"/>
                  </a:cubicBezTo>
                  <a:cubicBezTo>
                    <a:pt x="5111" y="481"/>
                    <a:pt x="4586" y="1"/>
                    <a:pt x="44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6"/>
            <p:cNvSpPr/>
            <p:nvPr/>
          </p:nvSpPr>
          <p:spPr>
            <a:xfrm rot="-4500040">
              <a:off x="-1540063" y="2315588"/>
              <a:ext cx="337415" cy="561008"/>
            </a:xfrm>
            <a:custGeom>
              <a:avLst/>
              <a:gdLst/>
              <a:ahLst/>
              <a:cxnLst/>
              <a:rect l="l" t="t" r="r" b="b"/>
              <a:pathLst>
                <a:path w="13497" h="22441" fill="none" extrusionOk="0">
                  <a:moveTo>
                    <a:pt x="1" y="1"/>
                  </a:moveTo>
                  <a:cubicBezTo>
                    <a:pt x="1" y="1"/>
                    <a:pt x="73" y="4813"/>
                    <a:pt x="4103" y="7249"/>
                  </a:cubicBezTo>
                  <a:cubicBezTo>
                    <a:pt x="8133" y="9684"/>
                    <a:pt x="12568" y="14569"/>
                    <a:pt x="13496" y="22440"/>
                  </a:cubicBezTo>
                </a:path>
              </a:pathLst>
            </a:custGeom>
            <a:solidFill>
              <a:schemeClr val="accent6"/>
            </a:solidFill>
            <a:ln w="6150" cap="flat" cmpd="sng">
              <a:solidFill>
                <a:schemeClr val="accent6"/>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6"/>
            <p:cNvSpPr/>
            <p:nvPr/>
          </p:nvSpPr>
          <p:spPr>
            <a:xfrm rot="-4500040">
              <a:off x="-1283492" y="2208778"/>
              <a:ext cx="100047" cy="397938"/>
            </a:xfrm>
            <a:custGeom>
              <a:avLst/>
              <a:gdLst/>
              <a:ahLst/>
              <a:cxnLst/>
              <a:rect l="l" t="t" r="r" b="b"/>
              <a:pathLst>
                <a:path w="4002" h="15918" fill="none" extrusionOk="0">
                  <a:moveTo>
                    <a:pt x="4001" y="1"/>
                  </a:moveTo>
                  <a:cubicBezTo>
                    <a:pt x="4001" y="1"/>
                    <a:pt x="638" y="7452"/>
                    <a:pt x="392" y="11380"/>
                  </a:cubicBezTo>
                  <a:cubicBezTo>
                    <a:pt x="145" y="15308"/>
                    <a:pt x="1" y="15917"/>
                    <a:pt x="1" y="15917"/>
                  </a:cubicBezTo>
                </a:path>
              </a:pathLst>
            </a:custGeom>
            <a:solidFill>
              <a:schemeClr val="accent6"/>
            </a:solidFill>
            <a:ln w="6150" cap="flat" cmpd="sng">
              <a:solidFill>
                <a:schemeClr val="accent6"/>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6"/>
            <p:cNvSpPr/>
            <p:nvPr/>
          </p:nvSpPr>
          <p:spPr>
            <a:xfrm rot="-4500040">
              <a:off x="-956597" y="2466243"/>
              <a:ext cx="175770" cy="625856"/>
            </a:xfrm>
            <a:custGeom>
              <a:avLst/>
              <a:gdLst/>
              <a:ahLst/>
              <a:cxnLst/>
              <a:rect l="l" t="t" r="r" b="b"/>
              <a:pathLst>
                <a:path w="7031" h="25035" fill="none" extrusionOk="0">
                  <a:moveTo>
                    <a:pt x="768" y="0"/>
                  </a:moveTo>
                  <a:cubicBezTo>
                    <a:pt x="768" y="0"/>
                    <a:pt x="0" y="7567"/>
                    <a:pt x="2479" y="13728"/>
                  </a:cubicBezTo>
                  <a:cubicBezTo>
                    <a:pt x="4958" y="19874"/>
                    <a:pt x="7031" y="25034"/>
                    <a:pt x="7031" y="25034"/>
                  </a:cubicBezTo>
                </a:path>
              </a:pathLst>
            </a:custGeom>
            <a:solidFill>
              <a:schemeClr val="accent6"/>
            </a:solidFill>
            <a:ln w="6150" cap="flat" cmpd="sng">
              <a:solidFill>
                <a:schemeClr val="accent6"/>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6"/>
            <p:cNvSpPr/>
            <p:nvPr/>
          </p:nvSpPr>
          <p:spPr>
            <a:xfrm rot="-4500040">
              <a:off x="-729285" y="2312046"/>
              <a:ext cx="450462" cy="669705"/>
            </a:xfrm>
            <a:custGeom>
              <a:avLst/>
              <a:gdLst/>
              <a:ahLst/>
              <a:cxnLst/>
              <a:rect l="l" t="t" r="r" b="b"/>
              <a:pathLst>
                <a:path w="18019" h="26789" fill="none" extrusionOk="0">
                  <a:moveTo>
                    <a:pt x="18018" y="0"/>
                  </a:moveTo>
                  <a:cubicBezTo>
                    <a:pt x="18018" y="0"/>
                    <a:pt x="16235" y="15453"/>
                    <a:pt x="8480" y="18990"/>
                  </a:cubicBezTo>
                  <a:cubicBezTo>
                    <a:pt x="739" y="22527"/>
                    <a:pt x="0" y="26788"/>
                    <a:pt x="0" y="26788"/>
                  </a:cubicBezTo>
                </a:path>
              </a:pathLst>
            </a:custGeom>
            <a:solidFill>
              <a:schemeClr val="accent6"/>
            </a:solidFill>
            <a:ln w="6150" cap="flat" cmpd="sng">
              <a:solidFill>
                <a:schemeClr val="accent6"/>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6"/>
            <p:cNvSpPr/>
            <p:nvPr/>
          </p:nvSpPr>
          <p:spPr>
            <a:xfrm rot="-4500040">
              <a:off x="-991627" y="1769087"/>
              <a:ext cx="325440" cy="1867019"/>
            </a:xfrm>
            <a:custGeom>
              <a:avLst/>
              <a:gdLst/>
              <a:ahLst/>
              <a:cxnLst/>
              <a:rect l="l" t="t" r="r" b="b"/>
              <a:pathLst>
                <a:path w="13018" h="74683" fill="none" extrusionOk="0">
                  <a:moveTo>
                    <a:pt x="9321" y="1"/>
                  </a:moveTo>
                  <a:cubicBezTo>
                    <a:pt x="9321" y="1"/>
                    <a:pt x="13017" y="12699"/>
                    <a:pt x="11452" y="31457"/>
                  </a:cubicBezTo>
                  <a:cubicBezTo>
                    <a:pt x="9901" y="50214"/>
                    <a:pt x="0" y="52388"/>
                    <a:pt x="3827" y="74683"/>
                  </a:cubicBezTo>
                </a:path>
              </a:pathLst>
            </a:custGeom>
            <a:solidFill>
              <a:schemeClr val="accent6"/>
            </a:solidFill>
            <a:ln w="6150" cap="flat" cmpd="sng">
              <a:solidFill>
                <a:schemeClr val="accent6"/>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6"/>
            <p:cNvSpPr/>
            <p:nvPr/>
          </p:nvSpPr>
          <p:spPr>
            <a:xfrm rot="-4500040">
              <a:off x="-1537981" y="2415930"/>
              <a:ext cx="155745" cy="213969"/>
            </a:xfrm>
            <a:custGeom>
              <a:avLst/>
              <a:gdLst/>
              <a:ahLst/>
              <a:cxnLst/>
              <a:rect l="l" t="t" r="r" b="b"/>
              <a:pathLst>
                <a:path w="6230" h="8559" extrusionOk="0">
                  <a:moveTo>
                    <a:pt x="3587" y="0"/>
                  </a:moveTo>
                  <a:cubicBezTo>
                    <a:pt x="3371" y="0"/>
                    <a:pt x="2454" y="1346"/>
                    <a:pt x="1518" y="2567"/>
                  </a:cubicBezTo>
                  <a:cubicBezTo>
                    <a:pt x="436" y="3964"/>
                    <a:pt x="1" y="8558"/>
                    <a:pt x="2929" y="8558"/>
                  </a:cubicBezTo>
                  <a:cubicBezTo>
                    <a:pt x="3099" y="8558"/>
                    <a:pt x="3281" y="8543"/>
                    <a:pt x="3475" y="8510"/>
                  </a:cubicBezTo>
                  <a:cubicBezTo>
                    <a:pt x="3475" y="8510"/>
                    <a:pt x="6229" y="6451"/>
                    <a:pt x="4895" y="3973"/>
                  </a:cubicBezTo>
                  <a:cubicBezTo>
                    <a:pt x="3475" y="1363"/>
                    <a:pt x="3446" y="1030"/>
                    <a:pt x="3620" y="218"/>
                  </a:cubicBezTo>
                  <a:cubicBezTo>
                    <a:pt x="3649" y="67"/>
                    <a:pt x="3636" y="0"/>
                    <a:pt x="35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6"/>
            <p:cNvSpPr/>
            <p:nvPr/>
          </p:nvSpPr>
          <p:spPr>
            <a:xfrm rot="-4500040">
              <a:off x="-1459806" y="2433459"/>
              <a:ext cx="43149" cy="187369"/>
            </a:xfrm>
            <a:custGeom>
              <a:avLst/>
              <a:gdLst/>
              <a:ahLst/>
              <a:cxnLst/>
              <a:rect l="l" t="t" r="r" b="b"/>
              <a:pathLst>
                <a:path w="1726" h="7495" fill="none" extrusionOk="0">
                  <a:moveTo>
                    <a:pt x="1232" y="7495"/>
                  </a:moveTo>
                  <a:cubicBezTo>
                    <a:pt x="1232" y="7495"/>
                    <a:pt x="0" y="5016"/>
                    <a:pt x="855" y="3363"/>
                  </a:cubicBezTo>
                  <a:cubicBezTo>
                    <a:pt x="1725" y="1696"/>
                    <a:pt x="913" y="0"/>
                    <a:pt x="913" y="0"/>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6"/>
            <p:cNvSpPr/>
            <p:nvPr/>
          </p:nvSpPr>
          <p:spPr>
            <a:xfrm rot="-4500040">
              <a:off x="-945597" y="2669835"/>
              <a:ext cx="155770" cy="214244"/>
            </a:xfrm>
            <a:custGeom>
              <a:avLst/>
              <a:gdLst/>
              <a:ahLst/>
              <a:cxnLst/>
              <a:rect l="l" t="t" r="r" b="b"/>
              <a:pathLst>
                <a:path w="6231" h="8570" extrusionOk="0">
                  <a:moveTo>
                    <a:pt x="3581" y="1"/>
                  </a:moveTo>
                  <a:cubicBezTo>
                    <a:pt x="3374" y="1"/>
                    <a:pt x="2456" y="1356"/>
                    <a:pt x="1519" y="2566"/>
                  </a:cubicBezTo>
                  <a:cubicBezTo>
                    <a:pt x="435" y="3965"/>
                    <a:pt x="1" y="8570"/>
                    <a:pt x="2941" y="8570"/>
                  </a:cubicBezTo>
                  <a:cubicBezTo>
                    <a:pt x="3109" y="8570"/>
                    <a:pt x="3287" y="8555"/>
                    <a:pt x="3476" y="8524"/>
                  </a:cubicBezTo>
                  <a:cubicBezTo>
                    <a:pt x="3476" y="8524"/>
                    <a:pt x="6230" y="6451"/>
                    <a:pt x="4897" y="3987"/>
                  </a:cubicBezTo>
                  <a:cubicBezTo>
                    <a:pt x="3476" y="1363"/>
                    <a:pt x="3447" y="1044"/>
                    <a:pt x="3606" y="218"/>
                  </a:cubicBezTo>
                  <a:cubicBezTo>
                    <a:pt x="3638" y="68"/>
                    <a:pt x="3627" y="1"/>
                    <a:pt x="35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6"/>
            <p:cNvSpPr/>
            <p:nvPr/>
          </p:nvSpPr>
          <p:spPr>
            <a:xfrm rot="-4500040">
              <a:off x="-867201" y="2687545"/>
              <a:ext cx="43149" cy="187369"/>
            </a:xfrm>
            <a:custGeom>
              <a:avLst/>
              <a:gdLst/>
              <a:ahLst/>
              <a:cxnLst/>
              <a:rect l="l" t="t" r="r" b="b"/>
              <a:pathLst>
                <a:path w="1726" h="7495" fill="none" extrusionOk="0">
                  <a:moveTo>
                    <a:pt x="1232" y="7495"/>
                  </a:moveTo>
                  <a:cubicBezTo>
                    <a:pt x="1232" y="7495"/>
                    <a:pt x="0" y="5016"/>
                    <a:pt x="856" y="3349"/>
                  </a:cubicBezTo>
                  <a:cubicBezTo>
                    <a:pt x="1725" y="1682"/>
                    <a:pt x="914" y="0"/>
                    <a:pt x="914" y="0"/>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6"/>
            <p:cNvSpPr/>
            <p:nvPr/>
          </p:nvSpPr>
          <p:spPr>
            <a:xfrm rot="-4500040">
              <a:off x="-1335958" y="2297836"/>
              <a:ext cx="255417" cy="122596"/>
            </a:xfrm>
            <a:custGeom>
              <a:avLst/>
              <a:gdLst/>
              <a:ahLst/>
              <a:cxnLst/>
              <a:rect l="l" t="t" r="r" b="b"/>
              <a:pathLst>
                <a:path w="10217" h="4904" extrusionOk="0">
                  <a:moveTo>
                    <a:pt x="5739" y="0"/>
                  </a:moveTo>
                  <a:cubicBezTo>
                    <a:pt x="3648" y="0"/>
                    <a:pt x="0" y="1651"/>
                    <a:pt x="1780" y="4315"/>
                  </a:cubicBezTo>
                  <a:cubicBezTo>
                    <a:pt x="1780" y="4315"/>
                    <a:pt x="2854" y="4903"/>
                    <a:pt x="4084" y="4903"/>
                  </a:cubicBezTo>
                  <a:cubicBezTo>
                    <a:pt x="4915" y="4903"/>
                    <a:pt x="5816" y="4635"/>
                    <a:pt x="6506" y="3735"/>
                  </a:cubicBezTo>
                  <a:cubicBezTo>
                    <a:pt x="8289" y="1358"/>
                    <a:pt x="8579" y="1198"/>
                    <a:pt x="9405" y="1010"/>
                  </a:cubicBezTo>
                  <a:cubicBezTo>
                    <a:pt x="10217" y="821"/>
                    <a:pt x="8216" y="502"/>
                    <a:pt x="6390" y="67"/>
                  </a:cubicBezTo>
                  <a:cubicBezTo>
                    <a:pt x="6201" y="22"/>
                    <a:pt x="5980" y="0"/>
                    <a:pt x="5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6"/>
            <p:cNvSpPr/>
            <p:nvPr/>
          </p:nvSpPr>
          <p:spPr>
            <a:xfrm rot="-4500040">
              <a:off x="-1284246" y="2327040"/>
              <a:ext cx="167095" cy="84822"/>
            </a:xfrm>
            <a:custGeom>
              <a:avLst/>
              <a:gdLst/>
              <a:ahLst/>
              <a:cxnLst/>
              <a:rect l="l" t="t" r="r" b="b"/>
              <a:pathLst>
                <a:path w="6684" h="3393" fill="none" extrusionOk="0">
                  <a:moveTo>
                    <a:pt x="1" y="3393"/>
                  </a:moveTo>
                  <a:cubicBezTo>
                    <a:pt x="1" y="3393"/>
                    <a:pt x="1740" y="1247"/>
                    <a:pt x="3610" y="1334"/>
                  </a:cubicBezTo>
                  <a:cubicBezTo>
                    <a:pt x="5480" y="1436"/>
                    <a:pt x="6683" y="1"/>
                    <a:pt x="6683" y="1"/>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6"/>
            <p:cNvSpPr/>
            <p:nvPr/>
          </p:nvSpPr>
          <p:spPr>
            <a:xfrm rot="-4500040">
              <a:off x="-546672" y="2483663"/>
              <a:ext cx="255717" cy="122546"/>
            </a:xfrm>
            <a:custGeom>
              <a:avLst/>
              <a:gdLst/>
              <a:ahLst/>
              <a:cxnLst/>
              <a:rect l="l" t="t" r="r" b="b"/>
              <a:pathLst>
                <a:path w="10229" h="4902" extrusionOk="0">
                  <a:moveTo>
                    <a:pt x="5746" y="1"/>
                  </a:moveTo>
                  <a:cubicBezTo>
                    <a:pt x="3653" y="1"/>
                    <a:pt x="0" y="1641"/>
                    <a:pt x="1792" y="4316"/>
                  </a:cubicBezTo>
                  <a:cubicBezTo>
                    <a:pt x="1792" y="4316"/>
                    <a:pt x="2861" y="4901"/>
                    <a:pt x="4084" y="4901"/>
                  </a:cubicBezTo>
                  <a:cubicBezTo>
                    <a:pt x="4915" y="4901"/>
                    <a:pt x="5817" y="4631"/>
                    <a:pt x="6504" y="3721"/>
                  </a:cubicBezTo>
                  <a:cubicBezTo>
                    <a:pt x="8301" y="1358"/>
                    <a:pt x="8591" y="1199"/>
                    <a:pt x="9403" y="1011"/>
                  </a:cubicBezTo>
                  <a:cubicBezTo>
                    <a:pt x="10229" y="808"/>
                    <a:pt x="8229" y="489"/>
                    <a:pt x="6402" y="68"/>
                  </a:cubicBezTo>
                  <a:cubicBezTo>
                    <a:pt x="6212" y="23"/>
                    <a:pt x="5989" y="1"/>
                    <a:pt x="57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26"/>
            <p:cNvSpPr/>
            <p:nvPr/>
          </p:nvSpPr>
          <p:spPr>
            <a:xfrm rot="-4500040">
              <a:off x="-494944" y="2512879"/>
              <a:ext cx="167445" cy="84822"/>
            </a:xfrm>
            <a:custGeom>
              <a:avLst/>
              <a:gdLst/>
              <a:ahLst/>
              <a:cxnLst/>
              <a:rect l="l" t="t" r="r" b="b"/>
              <a:pathLst>
                <a:path w="6698" h="3393" fill="none" extrusionOk="0">
                  <a:moveTo>
                    <a:pt x="1" y="3393"/>
                  </a:moveTo>
                  <a:cubicBezTo>
                    <a:pt x="1" y="3393"/>
                    <a:pt x="1755" y="1233"/>
                    <a:pt x="3625" y="1334"/>
                  </a:cubicBezTo>
                  <a:cubicBezTo>
                    <a:pt x="5494" y="1436"/>
                    <a:pt x="6698" y="1"/>
                    <a:pt x="6698" y="1"/>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26"/>
            <p:cNvSpPr/>
            <p:nvPr/>
          </p:nvSpPr>
          <p:spPr>
            <a:xfrm rot="-4500040">
              <a:off x="-691904" y="2389105"/>
              <a:ext cx="161695" cy="211819"/>
            </a:xfrm>
            <a:custGeom>
              <a:avLst/>
              <a:gdLst/>
              <a:ahLst/>
              <a:cxnLst/>
              <a:rect l="l" t="t" r="r" b="b"/>
              <a:pathLst>
                <a:path w="6468" h="8473" extrusionOk="0">
                  <a:moveTo>
                    <a:pt x="4483" y="1"/>
                  </a:moveTo>
                  <a:cubicBezTo>
                    <a:pt x="4258" y="1"/>
                    <a:pt x="3210" y="1241"/>
                    <a:pt x="2162" y="2348"/>
                  </a:cubicBezTo>
                  <a:cubicBezTo>
                    <a:pt x="901" y="3665"/>
                    <a:pt x="0" y="8473"/>
                    <a:pt x="3290" y="8473"/>
                  </a:cubicBezTo>
                  <a:cubicBezTo>
                    <a:pt x="3366" y="8473"/>
                    <a:pt x="3444" y="8470"/>
                    <a:pt x="3525" y="8465"/>
                  </a:cubicBezTo>
                  <a:cubicBezTo>
                    <a:pt x="3525" y="8465"/>
                    <a:pt x="6468" y="6682"/>
                    <a:pt x="5395" y="4087"/>
                  </a:cubicBezTo>
                  <a:cubicBezTo>
                    <a:pt x="4250" y="1347"/>
                    <a:pt x="4250" y="1014"/>
                    <a:pt x="4496" y="217"/>
                  </a:cubicBezTo>
                  <a:cubicBezTo>
                    <a:pt x="4542" y="67"/>
                    <a:pt x="4534" y="1"/>
                    <a:pt x="4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26"/>
            <p:cNvSpPr/>
            <p:nvPr/>
          </p:nvSpPr>
          <p:spPr>
            <a:xfrm rot="-4500040">
              <a:off x="-613021" y="2398290"/>
              <a:ext cx="51473" cy="187369"/>
            </a:xfrm>
            <a:custGeom>
              <a:avLst/>
              <a:gdLst/>
              <a:ahLst/>
              <a:cxnLst/>
              <a:rect l="l" t="t" r="r" b="b"/>
              <a:pathLst>
                <a:path w="2059" h="7495" fill="none" extrusionOk="0">
                  <a:moveTo>
                    <a:pt x="986" y="7495"/>
                  </a:moveTo>
                  <a:cubicBezTo>
                    <a:pt x="986" y="7495"/>
                    <a:pt x="0" y="4900"/>
                    <a:pt x="1029" y="3334"/>
                  </a:cubicBezTo>
                  <a:cubicBezTo>
                    <a:pt x="2059" y="1769"/>
                    <a:pt x="1421" y="0"/>
                    <a:pt x="1421" y="0"/>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26"/>
            <p:cNvSpPr/>
            <p:nvPr/>
          </p:nvSpPr>
          <p:spPr>
            <a:xfrm rot="-4500040">
              <a:off x="-1022085" y="2413095"/>
              <a:ext cx="255392" cy="122521"/>
            </a:xfrm>
            <a:custGeom>
              <a:avLst/>
              <a:gdLst/>
              <a:ahLst/>
              <a:cxnLst/>
              <a:rect l="l" t="t" r="r" b="b"/>
              <a:pathLst>
                <a:path w="10216" h="4901" extrusionOk="0">
                  <a:moveTo>
                    <a:pt x="5733" y="1"/>
                  </a:moveTo>
                  <a:cubicBezTo>
                    <a:pt x="3642" y="1"/>
                    <a:pt x="0" y="1640"/>
                    <a:pt x="1779" y="4315"/>
                  </a:cubicBezTo>
                  <a:cubicBezTo>
                    <a:pt x="1779" y="4315"/>
                    <a:pt x="2848" y="4901"/>
                    <a:pt x="4073" y="4901"/>
                  </a:cubicBezTo>
                  <a:cubicBezTo>
                    <a:pt x="4907" y="4901"/>
                    <a:pt x="5813" y="4630"/>
                    <a:pt x="6505" y="3721"/>
                  </a:cubicBezTo>
                  <a:cubicBezTo>
                    <a:pt x="8302" y="1358"/>
                    <a:pt x="8578" y="1199"/>
                    <a:pt x="9404" y="1010"/>
                  </a:cubicBezTo>
                  <a:cubicBezTo>
                    <a:pt x="10216" y="822"/>
                    <a:pt x="8215" y="488"/>
                    <a:pt x="6389" y="68"/>
                  </a:cubicBezTo>
                  <a:cubicBezTo>
                    <a:pt x="6198" y="23"/>
                    <a:pt x="5976" y="1"/>
                    <a:pt x="5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26"/>
            <p:cNvSpPr/>
            <p:nvPr/>
          </p:nvSpPr>
          <p:spPr>
            <a:xfrm rot="-4500040">
              <a:off x="-970328" y="2442290"/>
              <a:ext cx="167095" cy="84822"/>
            </a:xfrm>
            <a:custGeom>
              <a:avLst/>
              <a:gdLst/>
              <a:ahLst/>
              <a:cxnLst/>
              <a:rect l="l" t="t" r="r" b="b"/>
              <a:pathLst>
                <a:path w="6684" h="3393" fill="none" extrusionOk="0">
                  <a:moveTo>
                    <a:pt x="1" y="3392"/>
                  </a:moveTo>
                  <a:cubicBezTo>
                    <a:pt x="1" y="3392"/>
                    <a:pt x="1740" y="1232"/>
                    <a:pt x="3610" y="1334"/>
                  </a:cubicBezTo>
                  <a:cubicBezTo>
                    <a:pt x="5480" y="1435"/>
                    <a:pt x="6683" y="0"/>
                    <a:pt x="6683" y="0"/>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26"/>
            <p:cNvSpPr/>
            <p:nvPr/>
          </p:nvSpPr>
          <p:spPr>
            <a:xfrm rot="-4500040">
              <a:off x="-846732" y="2560031"/>
              <a:ext cx="159220" cy="212944"/>
            </a:xfrm>
            <a:custGeom>
              <a:avLst/>
              <a:gdLst/>
              <a:ahLst/>
              <a:cxnLst/>
              <a:rect l="l" t="t" r="r" b="b"/>
              <a:pathLst>
                <a:path w="6369" h="8518" extrusionOk="0">
                  <a:moveTo>
                    <a:pt x="4055" y="0"/>
                  </a:moveTo>
                  <a:cubicBezTo>
                    <a:pt x="3834" y="0"/>
                    <a:pt x="2852" y="1292"/>
                    <a:pt x="1860" y="2450"/>
                  </a:cubicBezTo>
                  <a:cubicBezTo>
                    <a:pt x="689" y="3816"/>
                    <a:pt x="1" y="8518"/>
                    <a:pt x="3106" y="8518"/>
                  </a:cubicBezTo>
                  <a:cubicBezTo>
                    <a:pt x="3230" y="8518"/>
                    <a:pt x="3361" y="8510"/>
                    <a:pt x="3498" y="8495"/>
                  </a:cubicBezTo>
                  <a:cubicBezTo>
                    <a:pt x="3498" y="8495"/>
                    <a:pt x="6368" y="6581"/>
                    <a:pt x="5165" y="4044"/>
                  </a:cubicBezTo>
                  <a:cubicBezTo>
                    <a:pt x="3889" y="1363"/>
                    <a:pt x="3875" y="1029"/>
                    <a:pt x="4078" y="217"/>
                  </a:cubicBezTo>
                  <a:cubicBezTo>
                    <a:pt x="4115" y="67"/>
                    <a:pt x="4105" y="0"/>
                    <a:pt x="4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26"/>
            <p:cNvSpPr/>
            <p:nvPr/>
          </p:nvSpPr>
          <p:spPr>
            <a:xfrm rot="-4500040">
              <a:off x="-767680" y="2573175"/>
              <a:ext cx="47499" cy="187719"/>
            </a:xfrm>
            <a:custGeom>
              <a:avLst/>
              <a:gdLst/>
              <a:ahLst/>
              <a:cxnLst/>
              <a:rect l="l" t="t" r="r" b="b"/>
              <a:pathLst>
                <a:path w="1900" h="7509" fill="none" extrusionOk="0">
                  <a:moveTo>
                    <a:pt x="1102" y="7509"/>
                  </a:moveTo>
                  <a:cubicBezTo>
                    <a:pt x="1102" y="7509"/>
                    <a:pt x="0" y="4958"/>
                    <a:pt x="942" y="3349"/>
                  </a:cubicBezTo>
                  <a:cubicBezTo>
                    <a:pt x="1899" y="1725"/>
                    <a:pt x="1174" y="0"/>
                    <a:pt x="1174" y="0"/>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26"/>
            <p:cNvSpPr/>
            <p:nvPr/>
          </p:nvSpPr>
          <p:spPr>
            <a:xfrm rot="-4500040">
              <a:off x="-1360322" y="2492501"/>
              <a:ext cx="171795" cy="167220"/>
            </a:xfrm>
            <a:custGeom>
              <a:avLst/>
              <a:gdLst/>
              <a:ahLst/>
              <a:cxnLst/>
              <a:rect l="l" t="t" r="r" b="b"/>
              <a:pathLst>
                <a:path w="6872" h="6689" extrusionOk="0">
                  <a:moveTo>
                    <a:pt x="221" y="1"/>
                  </a:moveTo>
                  <a:cubicBezTo>
                    <a:pt x="1" y="1"/>
                    <a:pt x="508" y="1659"/>
                    <a:pt x="885" y="3242"/>
                  </a:cubicBezTo>
                  <a:cubicBezTo>
                    <a:pt x="1195" y="4534"/>
                    <a:pt x="3149" y="6688"/>
                    <a:pt x="4885" y="6688"/>
                  </a:cubicBezTo>
                  <a:cubicBezTo>
                    <a:pt x="5584" y="6688"/>
                    <a:pt x="6248" y="6339"/>
                    <a:pt x="6756" y="5445"/>
                  </a:cubicBezTo>
                  <a:cubicBezTo>
                    <a:pt x="6756" y="5445"/>
                    <a:pt x="6871" y="2010"/>
                    <a:pt x="4103" y="1488"/>
                  </a:cubicBezTo>
                  <a:cubicBezTo>
                    <a:pt x="1189" y="952"/>
                    <a:pt x="914" y="763"/>
                    <a:pt x="377" y="125"/>
                  </a:cubicBezTo>
                  <a:cubicBezTo>
                    <a:pt x="306" y="40"/>
                    <a:pt x="255" y="1"/>
                    <a:pt x="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6"/>
            <p:cNvSpPr/>
            <p:nvPr/>
          </p:nvSpPr>
          <p:spPr>
            <a:xfrm rot="-4500040">
              <a:off x="-1343821" y="2505045"/>
              <a:ext cx="151120" cy="111297"/>
            </a:xfrm>
            <a:custGeom>
              <a:avLst/>
              <a:gdLst/>
              <a:ahLst/>
              <a:cxnLst/>
              <a:rect l="l" t="t" r="r" b="b"/>
              <a:pathLst>
                <a:path w="6045" h="4452" fill="none" extrusionOk="0">
                  <a:moveTo>
                    <a:pt x="6045" y="4451"/>
                  </a:moveTo>
                  <a:cubicBezTo>
                    <a:pt x="6045" y="4451"/>
                    <a:pt x="3334" y="3857"/>
                    <a:pt x="2580" y="2132"/>
                  </a:cubicBezTo>
                  <a:cubicBezTo>
                    <a:pt x="1827" y="421"/>
                    <a:pt x="0" y="1"/>
                    <a:pt x="0" y="1"/>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6"/>
            <p:cNvSpPr/>
            <p:nvPr/>
          </p:nvSpPr>
          <p:spPr>
            <a:xfrm rot="-4500040">
              <a:off x="-606781" y="2733069"/>
              <a:ext cx="155070" cy="214444"/>
            </a:xfrm>
            <a:custGeom>
              <a:avLst/>
              <a:gdLst/>
              <a:ahLst/>
              <a:cxnLst/>
              <a:rect l="l" t="t" r="r" b="b"/>
              <a:pathLst>
                <a:path w="6203" h="8578" extrusionOk="0">
                  <a:moveTo>
                    <a:pt x="3472" y="1"/>
                  </a:moveTo>
                  <a:cubicBezTo>
                    <a:pt x="3258" y="1"/>
                    <a:pt x="2360" y="1370"/>
                    <a:pt x="1434" y="2594"/>
                  </a:cubicBezTo>
                  <a:cubicBezTo>
                    <a:pt x="383" y="3999"/>
                    <a:pt x="0" y="8577"/>
                    <a:pt x="2897" y="8577"/>
                  </a:cubicBezTo>
                  <a:cubicBezTo>
                    <a:pt x="3078" y="8577"/>
                    <a:pt x="3271" y="8560"/>
                    <a:pt x="3478" y="8522"/>
                  </a:cubicBezTo>
                  <a:cubicBezTo>
                    <a:pt x="3478" y="8522"/>
                    <a:pt x="6203" y="6420"/>
                    <a:pt x="4840" y="3956"/>
                  </a:cubicBezTo>
                  <a:cubicBezTo>
                    <a:pt x="3391" y="1376"/>
                    <a:pt x="3347" y="1042"/>
                    <a:pt x="3507" y="216"/>
                  </a:cubicBezTo>
                  <a:cubicBezTo>
                    <a:pt x="3533" y="67"/>
                    <a:pt x="3519" y="1"/>
                    <a:pt x="34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6"/>
            <p:cNvSpPr/>
            <p:nvPr/>
          </p:nvSpPr>
          <p:spPr>
            <a:xfrm rot="-4500040">
              <a:off x="-528560" y="2751688"/>
              <a:ext cx="42074" cy="187394"/>
            </a:xfrm>
            <a:custGeom>
              <a:avLst/>
              <a:gdLst/>
              <a:ahLst/>
              <a:cxnLst/>
              <a:rect l="l" t="t" r="r" b="b"/>
              <a:pathLst>
                <a:path w="1683" h="7496" fill="none" extrusionOk="0">
                  <a:moveTo>
                    <a:pt x="1277" y="7495"/>
                  </a:moveTo>
                  <a:cubicBezTo>
                    <a:pt x="1277" y="7495"/>
                    <a:pt x="1" y="5031"/>
                    <a:pt x="842" y="3349"/>
                  </a:cubicBezTo>
                  <a:cubicBezTo>
                    <a:pt x="1682" y="1682"/>
                    <a:pt x="842" y="1"/>
                    <a:pt x="842" y="1"/>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6"/>
            <p:cNvSpPr/>
            <p:nvPr/>
          </p:nvSpPr>
          <p:spPr>
            <a:xfrm rot="-4500040">
              <a:off x="-1040020" y="2807924"/>
              <a:ext cx="171795" cy="167220"/>
            </a:xfrm>
            <a:custGeom>
              <a:avLst/>
              <a:gdLst/>
              <a:ahLst/>
              <a:cxnLst/>
              <a:rect l="l" t="t" r="r" b="b"/>
              <a:pathLst>
                <a:path w="6872" h="6689" extrusionOk="0">
                  <a:moveTo>
                    <a:pt x="220" y="1"/>
                  </a:moveTo>
                  <a:cubicBezTo>
                    <a:pt x="0" y="1"/>
                    <a:pt x="508" y="1659"/>
                    <a:pt x="884" y="3242"/>
                  </a:cubicBezTo>
                  <a:cubicBezTo>
                    <a:pt x="1195" y="4534"/>
                    <a:pt x="3148" y="6688"/>
                    <a:pt x="4885" y="6688"/>
                  </a:cubicBezTo>
                  <a:cubicBezTo>
                    <a:pt x="5584" y="6688"/>
                    <a:pt x="6248" y="6339"/>
                    <a:pt x="6755" y="5445"/>
                  </a:cubicBezTo>
                  <a:cubicBezTo>
                    <a:pt x="6755" y="5445"/>
                    <a:pt x="6871" y="2010"/>
                    <a:pt x="4117" y="1502"/>
                  </a:cubicBezTo>
                  <a:cubicBezTo>
                    <a:pt x="1189" y="951"/>
                    <a:pt x="913" y="777"/>
                    <a:pt x="377" y="125"/>
                  </a:cubicBezTo>
                  <a:cubicBezTo>
                    <a:pt x="305" y="40"/>
                    <a:pt x="254" y="1"/>
                    <a:pt x="2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6"/>
            <p:cNvSpPr/>
            <p:nvPr/>
          </p:nvSpPr>
          <p:spPr>
            <a:xfrm rot="-4500040">
              <a:off x="-1023535" y="2820480"/>
              <a:ext cx="151145" cy="111297"/>
            </a:xfrm>
            <a:custGeom>
              <a:avLst/>
              <a:gdLst/>
              <a:ahLst/>
              <a:cxnLst/>
              <a:rect l="l" t="t" r="r" b="b"/>
              <a:pathLst>
                <a:path w="6046" h="4452" fill="none" extrusionOk="0">
                  <a:moveTo>
                    <a:pt x="6046" y="4451"/>
                  </a:moveTo>
                  <a:cubicBezTo>
                    <a:pt x="6046" y="4451"/>
                    <a:pt x="3335" y="3857"/>
                    <a:pt x="2581" y="2146"/>
                  </a:cubicBezTo>
                  <a:cubicBezTo>
                    <a:pt x="1827" y="421"/>
                    <a:pt x="1" y="1"/>
                    <a:pt x="1" y="1"/>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77491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C9A9-D391-4564-A917-CA6775405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7C52E-DFA6-4456-9122-D2672AD07A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9EFEA-319C-45CF-A8C3-F5A386F608C1}"/>
              </a:ext>
            </a:extLst>
          </p:cNvPr>
          <p:cNvSpPr>
            <a:spLocks noGrp="1"/>
          </p:cNvSpPr>
          <p:nvPr>
            <p:ph type="dt" sz="half" idx="10"/>
          </p:nvPr>
        </p:nvSpPr>
        <p:spPr/>
        <p:txBody>
          <a:bodyPr/>
          <a:lstStyle/>
          <a:p>
            <a:fld id="{0994FD99-39D3-4196-A12D-F3EA904ADC4B}" type="datetimeFigureOut">
              <a:rPr lang="en-US" smtClean="0"/>
              <a:t>3/17/2023</a:t>
            </a:fld>
            <a:endParaRPr lang="en-US"/>
          </a:p>
        </p:txBody>
      </p:sp>
      <p:sp>
        <p:nvSpPr>
          <p:cNvPr id="5" name="Footer Placeholder 4">
            <a:extLst>
              <a:ext uri="{FF2B5EF4-FFF2-40B4-BE49-F238E27FC236}">
                <a16:creationId xmlns:a16="http://schemas.microsoft.com/office/drawing/2014/main" id="{6AA649A4-3018-4891-8F37-898649AB7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59C42-9F9A-4221-9C82-A6BCD1D45508}"/>
              </a:ext>
            </a:extLst>
          </p:cNvPr>
          <p:cNvSpPr>
            <a:spLocks noGrp="1"/>
          </p:cNvSpPr>
          <p:nvPr>
            <p:ph type="sldNum" sz="quarter" idx="12"/>
          </p:nvPr>
        </p:nvSpPr>
        <p:spPr/>
        <p:txBody>
          <a:bodyPr/>
          <a:lstStyle/>
          <a:p>
            <a:fld id="{D0322B89-BEDE-4F8D-AF5E-D1CCA904F6A8}" type="slidenum">
              <a:rPr lang="en-US" smtClean="0"/>
              <a:t>‹nr.›</a:t>
            </a:fld>
            <a:endParaRPr lang="en-US"/>
          </a:p>
        </p:txBody>
      </p:sp>
    </p:spTree>
    <p:extLst>
      <p:ext uri="{BB962C8B-B14F-4D97-AF65-F5344CB8AC3E}">
        <p14:creationId xmlns:p14="http://schemas.microsoft.com/office/powerpoint/2010/main" val="2774790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39"/>
        <p:cNvGrpSpPr/>
        <p:nvPr/>
      </p:nvGrpSpPr>
      <p:grpSpPr>
        <a:xfrm>
          <a:off x="0" y="0"/>
          <a:ext cx="0" cy="0"/>
          <a:chOff x="0" y="0"/>
          <a:chExt cx="0" cy="0"/>
        </a:xfrm>
      </p:grpSpPr>
      <p:grpSp>
        <p:nvGrpSpPr>
          <p:cNvPr id="240" name="Google Shape;240;p21"/>
          <p:cNvGrpSpPr/>
          <p:nvPr/>
        </p:nvGrpSpPr>
        <p:grpSpPr>
          <a:xfrm>
            <a:off x="153200" y="153200"/>
            <a:ext cx="11885600" cy="6551733"/>
            <a:chOff x="114900" y="114900"/>
            <a:chExt cx="8914200" cy="4913800"/>
          </a:xfrm>
        </p:grpSpPr>
        <p:sp>
          <p:nvSpPr>
            <p:cNvPr id="241" name="Google Shape;241;p21"/>
            <p:cNvSpPr/>
            <p:nvPr/>
          </p:nvSpPr>
          <p:spPr>
            <a:xfrm>
              <a:off x="413400" y="417000"/>
              <a:ext cx="8317200" cy="4309500"/>
            </a:xfrm>
            <a:prstGeom prst="rect">
              <a:avLst/>
            </a:prstGeom>
            <a:noFill/>
            <a:ln w="28575" cap="flat" cmpd="sng">
              <a:solidFill>
                <a:schemeClr val="accent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1"/>
            <p:cNvSpPr/>
            <p:nvPr/>
          </p:nvSpPr>
          <p:spPr>
            <a:xfrm>
              <a:off x="587700" y="587700"/>
              <a:ext cx="7968600" cy="3968100"/>
            </a:xfrm>
            <a:prstGeom prst="rect">
              <a:avLst/>
            </a:prstGeom>
            <a:noFill/>
            <a:ln w="19050" cap="flat" cmpd="sng">
              <a:solidFill>
                <a:schemeClr val="accent5"/>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1"/>
            <p:cNvSpPr/>
            <p:nvPr/>
          </p:nvSpPr>
          <p:spPr>
            <a:xfrm>
              <a:off x="114900" y="114900"/>
              <a:ext cx="183600" cy="1836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1"/>
            <p:cNvSpPr/>
            <p:nvPr/>
          </p:nvSpPr>
          <p:spPr>
            <a:xfrm>
              <a:off x="8845500" y="114900"/>
              <a:ext cx="183600" cy="1836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1"/>
            <p:cNvSpPr/>
            <p:nvPr/>
          </p:nvSpPr>
          <p:spPr>
            <a:xfrm>
              <a:off x="114900" y="4845100"/>
              <a:ext cx="183600" cy="1836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1"/>
            <p:cNvSpPr/>
            <p:nvPr/>
          </p:nvSpPr>
          <p:spPr>
            <a:xfrm>
              <a:off x="8845500" y="4845100"/>
              <a:ext cx="183600" cy="1836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7" name="Google Shape;247;p21"/>
          <p:cNvSpPr txBox="1">
            <a:spLocks noGrp="1"/>
          </p:cNvSpPr>
          <p:nvPr>
            <p:ph type="title"/>
          </p:nvPr>
        </p:nvSpPr>
        <p:spPr>
          <a:xfrm>
            <a:off x="1243133" y="1600767"/>
            <a:ext cx="3791200" cy="13796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4500"/>
              <a:buFont typeface="Bahiana"/>
              <a:buNone/>
              <a:defRPr/>
            </a:lvl1pPr>
            <a:lvl2pPr lvl="1" rtl="0">
              <a:spcBef>
                <a:spcPts val="0"/>
              </a:spcBef>
              <a:spcAft>
                <a:spcPts val="0"/>
              </a:spcAft>
              <a:buClr>
                <a:schemeClr val="accent4"/>
              </a:buClr>
              <a:buSzPts val="2800"/>
              <a:buNone/>
              <a:defRPr>
                <a:solidFill>
                  <a:schemeClr val="accent4"/>
                </a:solidFill>
              </a:defRPr>
            </a:lvl2pPr>
            <a:lvl3pPr lvl="2" rtl="0">
              <a:spcBef>
                <a:spcPts val="0"/>
              </a:spcBef>
              <a:spcAft>
                <a:spcPts val="0"/>
              </a:spcAft>
              <a:buClr>
                <a:schemeClr val="accent4"/>
              </a:buClr>
              <a:buSzPts val="2800"/>
              <a:buNone/>
              <a:defRPr>
                <a:solidFill>
                  <a:schemeClr val="accent4"/>
                </a:solidFill>
              </a:defRPr>
            </a:lvl3pPr>
            <a:lvl4pPr lvl="3" rtl="0">
              <a:spcBef>
                <a:spcPts val="0"/>
              </a:spcBef>
              <a:spcAft>
                <a:spcPts val="0"/>
              </a:spcAft>
              <a:buClr>
                <a:schemeClr val="accent4"/>
              </a:buClr>
              <a:buSzPts val="2800"/>
              <a:buNone/>
              <a:defRPr>
                <a:solidFill>
                  <a:schemeClr val="accent4"/>
                </a:solidFill>
              </a:defRPr>
            </a:lvl4pPr>
            <a:lvl5pPr lvl="4" rtl="0">
              <a:spcBef>
                <a:spcPts val="0"/>
              </a:spcBef>
              <a:spcAft>
                <a:spcPts val="0"/>
              </a:spcAft>
              <a:buClr>
                <a:schemeClr val="accent4"/>
              </a:buClr>
              <a:buSzPts val="2800"/>
              <a:buNone/>
              <a:defRPr>
                <a:solidFill>
                  <a:schemeClr val="accent4"/>
                </a:solidFill>
              </a:defRPr>
            </a:lvl5pPr>
            <a:lvl6pPr lvl="5" rtl="0">
              <a:spcBef>
                <a:spcPts val="0"/>
              </a:spcBef>
              <a:spcAft>
                <a:spcPts val="0"/>
              </a:spcAft>
              <a:buClr>
                <a:schemeClr val="accent4"/>
              </a:buClr>
              <a:buSzPts val="2800"/>
              <a:buNone/>
              <a:defRPr>
                <a:solidFill>
                  <a:schemeClr val="accent4"/>
                </a:solidFill>
              </a:defRPr>
            </a:lvl6pPr>
            <a:lvl7pPr lvl="6" rtl="0">
              <a:spcBef>
                <a:spcPts val="0"/>
              </a:spcBef>
              <a:spcAft>
                <a:spcPts val="0"/>
              </a:spcAft>
              <a:buClr>
                <a:schemeClr val="accent4"/>
              </a:buClr>
              <a:buSzPts val="2800"/>
              <a:buNone/>
              <a:defRPr>
                <a:solidFill>
                  <a:schemeClr val="accent4"/>
                </a:solidFill>
              </a:defRPr>
            </a:lvl7pPr>
            <a:lvl8pPr lvl="7" rtl="0">
              <a:spcBef>
                <a:spcPts val="0"/>
              </a:spcBef>
              <a:spcAft>
                <a:spcPts val="0"/>
              </a:spcAft>
              <a:buClr>
                <a:schemeClr val="accent4"/>
              </a:buClr>
              <a:buSzPts val="2800"/>
              <a:buNone/>
              <a:defRPr>
                <a:solidFill>
                  <a:schemeClr val="accent4"/>
                </a:solidFill>
              </a:defRPr>
            </a:lvl8pPr>
            <a:lvl9pPr lvl="8" rtl="0">
              <a:spcBef>
                <a:spcPts val="0"/>
              </a:spcBef>
              <a:spcAft>
                <a:spcPts val="0"/>
              </a:spcAft>
              <a:buClr>
                <a:schemeClr val="accent4"/>
              </a:buClr>
              <a:buSzPts val="2800"/>
              <a:buNone/>
              <a:defRPr>
                <a:solidFill>
                  <a:schemeClr val="accent4"/>
                </a:solidFill>
              </a:defRPr>
            </a:lvl9pPr>
          </a:lstStyle>
          <a:p>
            <a:endParaRPr/>
          </a:p>
        </p:txBody>
      </p:sp>
      <p:sp>
        <p:nvSpPr>
          <p:cNvPr id="248" name="Google Shape;248;p21"/>
          <p:cNvSpPr txBox="1">
            <a:spLocks noGrp="1"/>
          </p:cNvSpPr>
          <p:nvPr>
            <p:ph type="subTitle" idx="1"/>
          </p:nvPr>
        </p:nvSpPr>
        <p:spPr>
          <a:xfrm>
            <a:off x="1243133" y="3076567"/>
            <a:ext cx="3791200" cy="197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1800"/>
              <a:buFont typeface="Courier Prime"/>
              <a:buNone/>
              <a:defRPr sz="1867">
                <a:solidFill>
                  <a:schemeClr val="accent4"/>
                </a:solidFill>
                <a:highlight>
                  <a:schemeClr val="accent5"/>
                </a:highlight>
                <a:latin typeface="Courier Prime"/>
                <a:ea typeface="Courier Prime"/>
                <a:cs typeface="Courier Prime"/>
                <a:sym typeface="Courier Prime"/>
              </a:defRPr>
            </a:lvl1pPr>
            <a:lvl2pPr lvl="1" rtl="0">
              <a:lnSpc>
                <a:spcPct val="100000"/>
              </a:lnSpc>
              <a:spcBef>
                <a:spcPts val="0"/>
              </a:spcBef>
              <a:spcAft>
                <a:spcPts val="0"/>
              </a:spcAft>
              <a:buClr>
                <a:schemeClr val="accent4"/>
              </a:buClr>
              <a:buSzPts val="1400"/>
              <a:buFont typeface="Rubik"/>
              <a:buNone/>
              <a:defRPr>
                <a:solidFill>
                  <a:schemeClr val="accent4"/>
                </a:solidFill>
                <a:highlight>
                  <a:schemeClr val="accent5"/>
                </a:highlight>
                <a:latin typeface="Rubik"/>
                <a:ea typeface="Rubik"/>
                <a:cs typeface="Rubik"/>
                <a:sym typeface="Rubik"/>
              </a:defRPr>
            </a:lvl2pPr>
            <a:lvl3pPr lvl="2" rtl="0">
              <a:lnSpc>
                <a:spcPct val="100000"/>
              </a:lnSpc>
              <a:spcBef>
                <a:spcPts val="0"/>
              </a:spcBef>
              <a:spcAft>
                <a:spcPts val="0"/>
              </a:spcAft>
              <a:buClr>
                <a:schemeClr val="accent4"/>
              </a:buClr>
              <a:buSzPts val="1400"/>
              <a:buFont typeface="Rubik"/>
              <a:buNone/>
              <a:defRPr>
                <a:solidFill>
                  <a:schemeClr val="accent4"/>
                </a:solidFill>
                <a:highlight>
                  <a:schemeClr val="accent5"/>
                </a:highlight>
                <a:latin typeface="Rubik"/>
                <a:ea typeface="Rubik"/>
                <a:cs typeface="Rubik"/>
                <a:sym typeface="Rubik"/>
              </a:defRPr>
            </a:lvl3pPr>
            <a:lvl4pPr lvl="3" rtl="0">
              <a:lnSpc>
                <a:spcPct val="100000"/>
              </a:lnSpc>
              <a:spcBef>
                <a:spcPts val="0"/>
              </a:spcBef>
              <a:spcAft>
                <a:spcPts val="0"/>
              </a:spcAft>
              <a:buClr>
                <a:schemeClr val="accent4"/>
              </a:buClr>
              <a:buSzPts val="1400"/>
              <a:buFont typeface="Rubik"/>
              <a:buNone/>
              <a:defRPr>
                <a:solidFill>
                  <a:schemeClr val="accent4"/>
                </a:solidFill>
                <a:highlight>
                  <a:schemeClr val="accent5"/>
                </a:highlight>
                <a:latin typeface="Rubik"/>
                <a:ea typeface="Rubik"/>
                <a:cs typeface="Rubik"/>
                <a:sym typeface="Rubik"/>
              </a:defRPr>
            </a:lvl4pPr>
            <a:lvl5pPr lvl="4" rtl="0">
              <a:lnSpc>
                <a:spcPct val="100000"/>
              </a:lnSpc>
              <a:spcBef>
                <a:spcPts val="0"/>
              </a:spcBef>
              <a:spcAft>
                <a:spcPts val="0"/>
              </a:spcAft>
              <a:buClr>
                <a:schemeClr val="accent4"/>
              </a:buClr>
              <a:buSzPts val="1400"/>
              <a:buFont typeface="Rubik"/>
              <a:buNone/>
              <a:defRPr>
                <a:solidFill>
                  <a:schemeClr val="accent4"/>
                </a:solidFill>
                <a:highlight>
                  <a:schemeClr val="accent5"/>
                </a:highlight>
                <a:latin typeface="Rubik"/>
                <a:ea typeface="Rubik"/>
                <a:cs typeface="Rubik"/>
                <a:sym typeface="Rubik"/>
              </a:defRPr>
            </a:lvl5pPr>
            <a:lvl6pPr lvl="5" rtl="0">
              <a:lnSpc>
                <a:spcPct val="100000"/>
              </a:lnSpc>
              <a:spcBef>
                <a:spcPts val="0"/>
              </a:spcBef>
              <a:spcAft>
                <a:spcPts val="0"/>
              </a:spcAft>
              <a:buClr>
                <a:schemeClr val="accent4"/>
              </a:buClr>
              <a:buSzPts val="1400"/>
              <a:buFont typeface="Rubik"/>
              <a:buNone/>
              <a:defRPr>
                <a:solidFill>
                  <a:schemeClr val="accent4"/>
                </a:solidFill>
                <a:highlight>
                  <a:schemeClr val="accent5"/>
                </a:highlight>
                <a:latin typeface="Rubik"/>
                <a:ea typeface="Rubik"/>
                <a:cs typeface="Rubik"/>
                <a:sym typeface="Rubik"/>
              </a:defRPr>
            </a:lvl6pPr>
            <a:lvl7pPr lvl="6" rtl="0">
              <a:lnSpc>
                <a:spcPct val="100000"/>
              </a:lnSpc>
              <a:spcBef>
                <a:spcPts val="0"/>
              </a:spcBef>
              <a:spcAft>
                <a:spcPts val="0"/>
              </a:spcAft>
              <a:buClr>
                <a:schemeClr val="accent4"/>
              </a:buClr>
              <a:buSzPts val="1400"/>
              <a:buFont typeface="Rubik"/>
              <a:buNone/>
              <a:defRPr>
                <a:solidFill>
                  <a:schemeClr val="accent4"/>
                </a:solidFill>
                <a:highlight>
                  <a:schemeClr val="accent5"/>
                </a:highlight>
                <a:latin typeface="Rubik"/>
                <a:ea typeface="Rubik"/>
                <a:cs typeface="Rubik"/>
                <a:sym typeface="Rubik"/>
              </a:defRPr>
            </a:lvl7pPr>
            <a:lvl8pPr lvl="7" rtl="0">
              <a:lnSpc>
                <a:spcPct val="100000"/>
              </a:lnSpc>
              <a:spcBef>
                <a:spcPts val="0"/>
              </a:spcBef>
              <a:spcAft>
                <a:spcPts val="0"/>
              </a:spcAft>
              <a:buClr>
                <a:schemeClr val="accent4"/>
              </a:buClr>
              <a:buSzPts val="1400"/>
              <a:buFont typeface="Rubik"/>
              <a:buNone/>
              <a:defRPr>
                <a:solidFill>
                  <a:schemeClr val="accent4"/>
                </a:solidFill>
                <a:highlight>
                  <a:schemeClr val="accent5"/>
                </a:highlight>
                <a:latin typeface="Rubik"/>
                <a:ea typeface="Rubik"/>
                <a:cs typeface="Rubik"/>
                <a:sym typeface="Rubik"/>
              </a:defRPr>
            </a:lvl8pPr>
            <a:lvl9pPr lvl="8" rtl="0">
              <a:lnSpc>
                <a:spcPct val="100000"/>
              </a:lnSpc>
              <a:spcBef>
                <a:spcPts val="0"/>
              </a:spcBef>
              <a:spcAft>
                <a:spcPts val="0"/>
              </a:spcAft>
              <a:buClr>
                <a:schemeClr val="accent4"/>
              </a:buClr>
              <a:buSzPts val="1400"/>
              <a:buFont typeface="Rubik"/>
              <a:buNone/>
              <a:defRPr>
                <a:solidFill>
                  <a:schemeClr val="accent4"/>
                </a:solidFill>
                <a:highlight>
                  <a:schemeClr val="accent5"/>
                </a:highlight>
                <a:latin typeface="Rubik"/>
                <a:ea typeface="Rubik"/>
                <a:cs typeface="Rubik"/>
                <a:sym typeface="Rubik"/>
              </a:defRPr>
            </a:lvl9pPr>
          </a:lstStyle>
          <a:p>
            <a:endParaRPr/>
          </a:p>
        </p:txBody>
      </p:sp>
    </p:spTree>
    <p:extLst>
      <p:ext uri="{BB962C8B-B14F-4D97-AF65-F5344CB8AC3E}">
        <p14:creationId xmlns:p14="http://schemas.microsoft.com/office/powerpoint/2010/main" val="3865893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57"/>
        <p:cNvGrpSpPr/>
        <p:nvPr/>
      </p:nvGrpSpPr>
      <p:grpSpPr>
        <a:xfrm>
          <a:off x="0" y="0"/>
          <a:ext cx="0" cy="0"/>
          <a:chOff x="0" y="0"/>
          <a:chExt cx="0" cy="0"/>
        </a:xfrm>
      </p:grpSpPr>
      <p:pic>
        <p:nvPicPr>
          <p:cNvPr id="258" name="Google Shape;258;p29"/>
          <p:cNvPicPr preferRelativeResize="0"/>
          <p:nvPr/>
        </p:nvPicPr>
        <p:blipFill rotWithShape="1">
          <a:blip r:embed="rId2">
            <a:alphaModFix amt="24000"/>
          </a:blip>
          <a:srcRect t="19267" b="1992"/>
          <a:stretch/>
        </p:blipFill>
        <p:spPr>
          <a:xfrm>
            <a:off x="1" y="0"/>
            <a:ext cx="12192004" cy="6857997"/>
          </a:xfrm>
          <a:prstGeom prst="rect">
            <a:avLst/>
          </a:prstGeom>
          <a:noFill/>
          <a:ln>
            <a:noFill/>
          </a:ln>
        </p:spPr>
      </p:pic>
      <p:sp>
        <p:nvSpPr>
          <p:cNvPr id="259" name="Google Shape;259;p29"/>
          <p:cNvSpPr txBox="1">
            <a:spLocks noGrp="1"/>
          </p:cNvSpPr>
          <p:nvPr>
            <p:ph type="ctrTitle"/>
          </p:nvPr>
        </p:nvSpPr>
        <p:spPr>
          <a:xfrm>
            <a:off x="3512233" y="971600"/>
            <a:ext cx="5167600" cy="1218800"/>
          </a:xfrm>
          <a:prstGeom prst="rect">
            <a:avLst/>
          </a:prstGeom>
        </p:spPr>
        <p:txBody>
          <a:bodyPr spcFirstLastPara="1" wrap="square" lIns="91425" tIns="0" rIns="91425" bIns="0"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60" name="Google Shape;260;p29"/>
          <p:cNvSpPr txBox="1">
            <a:spLocks noGrp="1"/>
          </p:cNvSpPr>
          <p:nvPr>
            <p:ph type="subTitle" idx="1"/>
          </p:nvPr>
        </p:nvSpPr>
        <p:spPr>
          <a:xfrm>
            <a:off x="3718000" y="2908867"/>
            <a:ext cx="4756000" cy="1063200"/>
          </a:xfrm>
          <a:prstGeom prst="rect">
            <a:avLst/>
          </a:prstGeom>
        </p:spPr>
        <p:txBody>
          <a:bodyPr spcFirstLastPara="1" wrap="square" lIns="91425" tIns="0" rIns="91425" bIns="0"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61" name="Google Shape;261;p29"/>
          <p:cNvSpPr txBox="1">
            <a:spLocks noGrp="1"/>
          </p:cNvSpPr>
          <p:nvPr>
            <p:ph type="subTitle" idx="2"/>
          </p:nvPr>
        </p:nvSpPr>
        <p:spPr>
          <a:xfrm>
            <a:off x="2971233" y="2281267"/>
            <a:ext cx="6249600" cy="518800"/>
          </a:xfrm>
          <a:prstGeom prst="rect">
            <a:avLst/>
          </a:prstGeom>
        </p:spPr>
        <p:txBody>
          <a:bodyPr spcFirstLastPara="1" wrap="square" lIns="91425" tIns="0" rIns="91425" bIns="0" anchor="t" anchorCtr="0">
            <a:noAutofit/>
          </a:bodyPr>
          <a:lstStyle>
            <a:lvl1pPr lvl="0" algn="ctr" rtl="0">
              <a:lnSpc>
                <a:spcPct val="100000"/>
              </a:lnSpc>
              <a:spcBef>
                <a:spcPts val="0"/>
              </a:spcBef>
              <a:spcAft>
                <a:spcPts val="0"/>
              </a:spcAft>
              <a:buSzPts val="2200"/>
              <a:buFont typeface="Aleo"/>
              <a:buNone/>
              <a:defRPr sz="2933">
                <a:solidFill>
                  <a:schemeClr val="accent5"/>
                </a:solidFill>
                <a:latin typeface="Aleo"/>
                <a:ea typeface="Aleo"/>
                <a:cs typeface="Aleo"/>
                <a:sym typeface="Aleo"/>
              </a:defRPr>
            </a:lvl1pPr>
            <a:lvl2pPr lvl="1" algn="ctr" rtl="0">
              <a:lnSpc>
                <a:spcPct val="100000"/>
              </a:lnSpc>
              <a:spcBef>
                <a:spcPts val="0"/>
              </a:spcBef>
              <a:spcAft>
                <a:spcPts val="0"/>
              </a:spcAft>
              <a:buSzPts val="2200"/>
              <a:buFont typeface="Aleo"/>
              <a:buNone/>
              <a:defRPr sz="2933">
                <a:latin typeface="Aleo"/>
                <a:ea typeface="Aleo"/>
                <a:cs typeface="Aleo"/>
                <a:sym typeface="Aleo"/>
              </a:defRPr>
            </a:lvl2pPr>
            <a:lvl3pPr lvl="2" algn="ctr" rtl="0">
              <a:lnSpc>
                <a:spcPct val="100000"/>
              </a:lnSpc>
              <a:spcBef>
                <a:spcPts val="0"/>
              </a:spcBef>
              <a:spcAft>
                <a:spcPts val="0"/>
              </a:spcAft>
              <a:buSzPts val="2200"/>
              <a:buFont typeface="Aleo"/>
              <a:buNone/>
              <a:defRPr sz="2933">
                <a:latin typeface="Aleo"/>
                <a:ea typeface="Aleo"/>
                <a:cs typeface="Aleo"/>
                <a:sym typeface="Aleo"/>
              </a:defRPr>
            </a:lvl3pPr>
            <a:lvl4pPr lvl="3" algn="ctr" rtl="0">
              <a:lnSpc>
                <a:spcPct val="100000"/>
              </a:lnSpc>
              <a:spcBef>
                <a:spcPts val="0"/>
              </a:spcBef>
              <a:spcAft>
                <a:spcPts val="0"/>
              </a:spcAft>
              <a:buSzPts val="2200"/>
              <a:buFont typeface="Aleo"/>
              <a:buNone/>
              <a:defRPr sz="2933">
                <a:latin typeface="Aleo"/>
                <a:ea typeface="Aleo"/>
                <a:cs typeface="Aleo"/>
                <a:sym typeface="Aleo"/>
              </a:defRPr>
            </a:lvl4pPr>
            <a:lvl5pPr lvl="4" algn="ctr" rtl="0">
              <a:lnSpc>
                <a:spcPct val="100000"/>
              </a:lnSpc>
              <a:spcBef>
                <a:spcPts val="0"/>
              </a:spcBef>
              <a:spcAft>
                <a:spcPts val="0"/>
              </a:spcAft>
              <a:buSzPts val="2200"/>
              <a:buFont typeface="Aleo"/>
              <a:buNone/>
              <a:defRPr sz="2933">
                <a:latin typeface="Aleo"/>
                <a:ea typeface="Aleo"/>
                <a:cs typeface="Aleo"/>
                <a:sym typeface="Aleo"/>
              </a:defRPr>
            </a:lvl5pPr>
            <a:lvl6pPr lvl="5" algn="ctr" rtl="0">
              <a:lnSpc>
                <a:spcPct val="100000"/>
              </a:lnSpc>
              <a:spcBef>
                <a:spcPts val="0"/>
              </a:spcBef>
              <a:spcAft>
                <a:spcPts val="0"/>
              </a:spcAft>
              <a:buSzPts val="2200"/>
              <a:buFont typeface="Aleo"/>
              <a:buNone/>
              <a:defRPr sz="2933">
                <a:latin typeface="Aleo"/>
                <a:ea typeface="Aleo"/>
                <a:cs typeface="Aleo"/>
                <a:sym typeface="Aleo"/>
              </a:defRPr>
            </a:lvl6pPr>
            <a:lvl7pPr lvl="6" algn="ctr" rtl="0">
              <a:lnSpc>
                <a:spcPct val="100000"/>
              </a:lnSpc>
              <a:spcBef>
                <a:spcPts val="0"/>
              </a:spcBef>
              <a:spcAft>
                <a:spcPts val="0"/>
              </a:spcAft>
              <a:buSzPts val="2200"/>
              <a:buFont typeface="Aleo"/>
              <a:buNone/>
              <a:defRPr sz="2933">
                <a:latin typeface="Aleo"/>
                <a:ea typeface="Aleo"/>
                <a:cs typeface="Aleo"/>
                <a:sym typeface="Aleo"/>
              </a:defRPr>
            </a:lvl7pPr>
            <a:lvl8pPr lvl="7" algn="ctr" rtl="0">
              <a:lnSpc>
                <a:spcPct val="100000"/>
              </a:lnSpc>
              <a:spcBef>
                <a:spcPts val="0"/>
              </a:spcBef>
              <a:spcAft>
                <a:spcPts val="0"/>
              </a:spcAft>
              <a:buSzPts val="2200"/>
              <a:buFont typeface="Aleo"/>
              <a:buNone/>
              <a:defRPr sz="2933">
                <a:latin typeface="Aleo"/>
                <a:ea typeface="Aleo"/>
                <a:cs typeface="Aleo"/>
                <a:sym typeface="Aleo"/>
              </a:defRPr>
            </a:lvl8pPr>
            <a:lvl9pPr lvl="8" algn="ctr" rtl="0">
              <a:lnSpc>
                <a:spcPct val="100000"/>
              </a:lnSpc>
              <a:spcBef>
                <a:spcPts val="0"/>
              </a:spcBef>
              <a:spcAft>
                <a:spcPts val="0"/>
              </a:spcAft>
              <a:buSzPts val="2200"/>
              <a:buFont typeface="Aleo"/>
              <a:buNone/>
              <a:defRPr sz="2933">
                <a:latin typeface="Aleo"/>
                <a:ea typeface="Aleo"/>
                <a:cs typeface="Aleo"/>
                <a:sym typeface="Aleo"/>
              </a:defRPr>
            </a:lvl9pPr>
          </a:lstStyle>
          <a:p>
            <a:endParaRPr/>
          </a:p>
        </p:txBody>
      </p:sp>
      <p:sp>
        <p:nvSpPr>
          <p:cNvPr id="262" name="Google Shape;262;p29"/>
          <p:cNvSpPr txBox="1"/>
          <p:nvPr/>
        </p:nvSpPr>
        <p:spPr>
          <a:xfrm>
            <a:off x="3433400" y="5063567"/>
            <a:ext cx="5325200" cy="6276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400"/>
              </a:spcBef>
              <a:spcAft>
                <a:spcPts val="0"/>
              </a:spcAft>
              <a:buNone/>
            </a:pPr>
            <a:r>
              <a:rPr lang="pt-BR" sz="1333" b="1">
                <a:solidFill>
                  <a:schemeClr val="accent5"/>
                </a:solidFill>
                <a:latin typeface="Questrial"/>
                <a:ea typeface="Questrial"/>
                <a:cs typeface="Questrial"/>
                <a:sym typeface="Questrial"/>
              </a:rPr>
              <a:t>CRÉDITOS:</a:t>
            </a:r>
            <a:r>
              <a:rPr lang="pt-BR" sz="1333">
                <a:solidFill>
                  <a:schemeClr val="accent5"/>
                </a:solidFill>
                <a:latin typeface="Questrial"/>
                <a:ea typeface="Questrial"/>
                <a:cs typeface="Questrial"/>
                <a:sym typeface="Questrial"/>
              </a:rPr>
              <a:t> este modelo de apresentação foi criado pelo </a:t>
            </a:r>
            <a:r>
              <a:rPr lang="pt-BR" sz="1333" b="1">
                <a:solidFill>
                  <a:schemeClr val="accent5"/>
                </a:solidFill>
                <a:uFill>
                  <a:noFill/>
                </a:uFill>
                <a:latin typeface="Questrial"/>
                <a:ea typeface="Questrial"/>
                <a:cs typeface="Questrial"/>
                <a:sym typeface="Questrial"/>
                <a:hlinkClick r:id="rId3">
                  <a:extLst>
                    <a:ext uri="{A12FA001-AC4F-418D-AE19-62706E023703}">
                      <ahyp:hlinkClr xmlns:ahyp="http://schemas.microsoft.com/office/drawing/2018/hyperlinkcolor" val="tx"/>
                    </a:ext>
                  </a:extLst>
                </a:hlinkClick>
              </a:rPr>
              <a:t>Slidesgo</a:t>
            </a:r>
            <a:r>
              <a:rPr lang="pt-BR" sz="1333">
                <a:solidFill>
                  <a:schemeClr val="accent5"/>
                </a:solidFill>
                <a:latin typeface="Questrial"/>
                <a:ea typeface="Questrial"/>
                <a:cs typeface="Questrial"/>
                <a:sym typeface="Questrial"/>
              </a:rPr>
              <a:t>, e inclui ícones do </a:t>
            </a:r>
            <a:r>
              <a:rPr lang="pt-BR" sz="1333" b="1">
                <a:solidFill>
                  <a:schemeClr val="accent5"/>
                </a:solidFill>
                <a:uFill>
                  <a:noFill/>
                </a:uFill>
                <a:latin typeface="Questrial"/>
                <a:ea typeface="Questrial"/>
                <a:cs typeface="Questrial"/>
                <a:sym typeface="Questrial"/>
                <a:hlinkClick r:id="rId4">
                  <a:extLst>
                    <a:ext uri="{A12FA001-AC4F-418D-AE19-62706E023703}">
                      <ahyp:hlinkClr xmlns:ahyp="http://schemas.microsoft.com/office/drawing/2018/hyperlinkcolor" val="tx"/>
                    </a:ext>
                  </a:extLst>
                </a:hlinkClick>
              </a:rPr>
              <a:t>Flaticon</a:t>
            </a:r>
            <a:r>
              <a:rPr lang="pt-BR" sz="1333">
                <a:solidFill>
                  <a:schemeClr val="accent5"/>
                </a:solidFill>
                <a:latin typeface="Questrial"/>
                <a:ea typeface="Questrial"/>
                <a:cs typeface="Questrial"/>
                <a:sym typeface="Questrial"/>
              </a:rPr>
              <a:t> e infográficos e imagens da </a:t>
            </a:r>
            <a:r>
              <a:rPr lang="pt-BR" sz="1333" b="1">
                <a:solidFill>
                  <a:schemeClr val="accent5"/>
                </a:solidFill>
                <a:uFill>
                  <a:noFill/>
                </a:uFill>
                <a:latin typeface="Questrial"/>
                <a:ea typeface="Questrial"/>
                <a:cs typeface="Questrial"/>
                <a:sym typeface="Questrial"/>
                <a:hlinkClick r:id="rId5">
                  <a:extLst>
                    <a:ext uri="{A12FA001-AC4F-418D-AE19-62706E023703}">
                      <ahyp:hlinkClr xmlns:ahyp="http://schemas.microsoft.com/office/drawing/2018/hyperlinkcolor" val="tx"/>
                    </a:ext>
                  </a:extLst>
                </a:hlinkClick>
              </a:rPr>
              <a:t>Freepik</a:t>
            </a:r>
            <a:endParaRPr sz="1333" b="1">
              <a:solidFill>
                <a:schemeClr val="accent5"/>
              </a:solidFill>
              <a:latin typeface="Questrial"/>
              <a:ea typeface="Questrial"/>
              <a:cs typeface="Questrial"/>
              <a:sym typeface="Questrial"/>
            </a:endParaRPr>
          </a:p>
        </p:txBody>
      </p:sp>
      <p:grpSp>
        <p:nvGrpSpPr>
          <p:cNvPr id="263" name="Google Shape;263;p29"/>
          <p:cNvGrpSpPr/>
          <p:nvPr/>
        </p:nvGrpSpPr>
        <p:grpSpPr>
          <a:xfrm rot="-2413412">
            <a:off x="-1489085" y="-1541717"/>
            <a:ext cx="3469567" cy="3065121"/>
            <a:chOff x="3375445" y="3388204"/>
            <a:chExt cx="326198" cy="288171"/>
          </a:xfrm>
        </p:grpSpPr>
        <p:sp>
          <p:nvSpPr>
            <p:cNvPr id="264" name="Google Shape;264;p29"/>
            <p:cNvSpPr/>
            <p:nvPr/>
          </p:nvSpPr>
          <p:spPr>
            <a:xfrm>
              <a:off x="3375445" y="3613216"/>
              <a:ext cx="326198" cy="63160"/>
            </a:xfrm>
            <a:custGeom>
              <a:avLst/>
              <a:gdLst/>
              <a:ahLst/>
              <a:cxnLst/>
              <a:rect l="l" t="t" r="r" b="b"/>
              <a:pathLst>
                <a:path w="10257" h="1986" extrusionOk="0">
                  <a:moveTo>
                    <a:pt x="10257" y="1"/>
                  </a:moveTo>
                  <a:lnTo>
                    <a:pt x="10257" y="1655"/>
                  </a:lnTo>
                  <a:cubicBezTo>
                    <a:pt x="10210" y="1591"/>
                    <a:pt x="10147" y="1513"/>
                    <a:pt x="10068" y="1465"/>
                  </a:cubicBezTo>
                  <a:cubicBezTo>
                    <a:pt x="9879" y="1371"/>
                    <a:pt x="9674" y="1545"/>
                    <a:pt x="9485" y="1434"/>
                  </a:cubicBezTo>
                  <a:cubicBezTo>
                    <a:pt x="9391" y="1371"/>
                    <a:pt x="9233" y="1230"/>
                    <a:pt x="9154" y="1135"/>
                  </a:cubicBezTo>
                  <a:cubicBezTo>
                    <a:pt x="9076" y="1024"/>
                    <a:pt x="9107" y="930"/>
                    <a:pt x="8965" y="978"/>
                  </a:cubicBezTo>
                  <a:cubicBezTo>
                    <a:pt x="8776" y="1041"/>
                    <a:pt x="8824" y="1182"/>
                    <a:pt x="8603" y="1087"/>
                  </a:cubicBezTo>
                  <a:cubicBezTo>
                    <a:pt x="8555" y="1072"/>
                    <a:pt x="8477" y="1041"/>
                    <a:pt x="8429" y="1009"/>
                  </a:cubicBezTo>
                  <a:cubicBezTo>
                    <a:pt x="8383" y="978"/>
                    <a:pt x="8383" y="930"/>
                    <a:pt x="8351" y="867"/>
                  </a:cubicBezTo>
                  <a:cubicBezTo>
                    <a:pt x="8288" y="789"/>
                    <a:pt x="8225" y="726"/>
                    <a:pt x="8083" y="789"/>
                  </a:cubicBezTo>
                  <a:cubicBezTo>
                    <a:pt x="8020" y="820"/>
                    <a:pt x="8020" y="835"/>
                    <a:pt x="7988" y="883"/>
                  </a:cubicBezTo>
                  <a:cubicBezTo>
                    <a:pt x="7925" y="978"/>
                    <a:pt x="7956" y="1104"/>
                    <a:pt x="7784" y="1072"/>
                  </a:cubicBezTo>
                  <a:cubicBezTo>
                    <a:pt x="7815" y="1167"/>
                    <a:pt x="7830" y="1293"/>
                    <a:pt x="7721" y="1339"/>
                  </a:cubicBezTo>
                  <a:cubicBezTo>
                    <a:pt x="7658" y="1356"/>
                    <a:pt x="7578" y="1308"/>
                    <a:pt x="7515" y="1308"/>
                  </a:cubicBezTo>
                  <a:cubicBezTo>
                    <a:pt x="7437" y="1324"/>
                    <a:pt x="7421" y="1371"/>
                    <a:pt x="7343" y="1402"/>
                  </a:cubicBezTo>
                  <a:cubicBezTo>
                    <a:pt x="7154" y="1465"/>
                    <a:pt x="7137" y="1339"/>
                    <a:pt x="6996" y="1308"/>
                  </a:cubicBezTo>
                  <a:cubicBezTo>
                    <a:pt x="6807" y="1261"/>
                    <a:pt x="6633" y="1482"/>
                    <a:pt x="6444" y="1450"/>
                  </a:cubicBezTo>
                  <a:cubicBezTo>
                    <a:pt x="6318" y="1419"/>
                    <a:pt x="6366" y="1371"/>
                    <a:pt x="6286" y="1324"/>
                  </a:cubicBezTo>
                  <a:cubicBezTo>
                    <a:pt x="6208" y="1276"/>
                    <a:pt x="6208" y="1308"/>
                    <a:pt x="6145" y="1308"/>
                  </a:cubicBezTo>
                  <a:cubicBezTo>
                    <a:pt x="5971" y="1308"/>
                    <a:pt x="5830" y="1261"/>
                    <a:pt x="5673" y="1230"/>
                  </a:cubicBezTo>
                  <a:cubicBezTo>
                    <a:pt x="5547" y="1198"/>
                    <a:pt x="5436" y="1293"/>
                    <a:pt x="5341" y="1198"/>
                  </a:cubicBezTo>
                  <a:cubicBezTo>
                    <a:pt x="5294" y="1150"/>
                    <a:pt x="5341" y="1056"/>
                    <a:pt x="5278" y="1009"/>
                  </a:cubicBezTo>
                  <a:cubicBezTo>
                    <a:pt x="5215" y="961"/>
                    <a:pt x="5105" y="993"/>
                    <a:pt x="5042" y="1009"/>
                  </a:cubicBezTo>
                  <a:cubicBezTo>
                    <a:pt x="5042" y="978"/>
                    <a:pt x="5042" y="915"/>
                    <a:pt x="5057" y="883"/>
                  </a:cubicBezTo>
                  <a:cubicBezTo>
                    <a:pt x="5042" y="898"/>
                    <a:pt x="5026" y="898"/>
                    <a:pt x="5011" y="898"/>
                  </a:cubicBezTo>
                  <a:cubicBezTo>
                    <a:pt x="4931" y="804"/>
                    <a:pt x="5089" y="663"/>
                    <a:pt x="5042" y="552"/>
                  </a:cubicBezTo>
                  <a:cubicBezTo>
                    <a:pt x="4948" y="568"/>
                    <a:pt x="4805" y="631"/>
                    <a:pt x="4790" y="536"/>
                  </a:cubicBezTo>
                  <a:cubicBezTo>
                    <a:pt x="4679" y="804"/>
                    <a:pt x="4459" y="772"/>
                    <a:pt x="4223" y="804"/>
                  </a:cubicBezTo>
                  <a:cubicBezTo>
                    <a:pt x="3923" y="852"/>
                    <a:pt x="4049" y="1167"/>
                    <a:pt x="3876" y="1324"/>
                  </a:cubicBezTo>
                  <a:cubicBezTo>
                    <a:pt x="3750" y="1419"/>
                    <a:pt x="3561" y="1419"/>
                    <a:pt x="3435" y="1465"/>
                  </a:cubicBezTo>
                  <a:cubicBezTo>
                    <a:pt x="3404" y="1497"/>
                    <a:pt x="3387" y="1465"/>
                    <a:pt x="3356" y="1497"/>
                  </a:cubicBezTo>
                  <a:cubicBezTo>
                    <a:pt x="3324" y="1513"/>
                    <a:pt x="3309" y="1591"/>
                    <a:pt x="3278" y="1608"/>
                  </a:cubicBezTo>
                  <a:cubicBezTo>
                    <a:pt x="3135" y="1781"/>
                    <a:pt x="2774" y="1875"/>
                    <a:pt x="2568" y="1860"/>
                  </a:cubicBezTo>
                  <a:cubicBezTo>
                    <a:pt x="2427" y="1844"/>
                    <a:pt x="2411" y="1734"/>
                    <a:pt x="2301" y="1702"/>
                  </a:cubicBezTo>
                  <a:cubicBezTo>
                    <a:pt x="2221" y="1671"/>
                    <a:pt x="2127" y="1734"/>
                    <a:pt x="2049" y="1718"/>
                  </a:cubicBezTo>
                  <a:cubicBezTo>
                    <a:pt x="1969" y="1718"/>
                    <a:pt x="1923" y="1655"/>
                    <a:pt x="1843" y="1639"/>
                  </a:cubicBezTo>
                  <a:cubicBezTo>
                    <a:pt x="1780" y="1639"/>
                    <a:pt x="1749" y="1702"/>
                    <a:pt x="1686" y="1655"/>
                  </a:cubicBezTo>
                  <a:cubicBezTo>
                    <a:pt x="1591" y="1608"/>
                    <a:pt x="1639" y="1528"/>
                    <a:pt x="1608" y="1450"/>
                  </a:cubicBezTo>
                  <a:cubicBezTo>
                    <a:pt x="1560" y="1324"/>
                    <a:pt x="1513" y="1387"/>
                    <a:pt x="1371" y="1419"/>
                  </a:cubicBezTo>
                  <a:cubicBezTo>
                    <a:pt x="1198" y="1465"/>
                    <a:pt x="1040" y="1545"/>
                    <a:pt x="866" y="1608"/>
                  </a:cubicBezTo>
                  <a:cubicBezTo>
                    <a:pt x="772" y="1639"/>
                    <a:pt x="520" y="1970"/>
                    <a:pt x="473" y="1765"/>
                  </a:cubicBezTo>
                  <a:cubicBezTo>
                    <a:pt x="394" y="1844"/>
                    <a:pt x="190" y="1938"/>
                    <a:pt x="1" y="1986"/>
                  </a:cubicBezTo>
                  <a:lnTo>
                    <a:pt x="1" y="1"/>
                  </a:lnTo>
                  <a:close/>
                </a:path>
              </a:pathLst>
            </a:cu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9"/>
            <p:cNvSpPr/>
            <p:nvPr/>
          </p:nvSpPr>
          <p:spPr>
            <a:xfrm>
              <a:off x="3375445" y="3388204"/>
              <a:ext cx="326198" cy="283169"/>
            </a:xfrm>
            <a:custGeom>
              <a:avLst/>
              <a:gdLst/>
              <a:ahLst/>
              <a:cxnLst/>
              <a:rect l="l" t="t" r="r" b="b"/>
              <a:pathLst>
                <a:path w="10257" h="8904" extrusionOk="0">
                  <a:moveTo>
                    <a:pt x="9674" y="1"/>
                  </a:moveTo>
                  <a:lnTo>
                    <a:pt x="9643" y="348"/>
                  </a:lnTo>
                  <a:cubicBezTo>
                    <a:pt x="9738" y="364"/>
                    <a:pt x="9801" y="458"/>
                    <a:pt x="9784" y="553"/>
                  </a:cubicBezTo>
                  <a:cubicBezTo>
                    <a:pt x="9769" y="616"/>
                    <a:pt x="9721" y="679"/>
                    <a:pt x="9658" y="694"/>
                  </a:cubicBezTo>
                  <a:cubicBezTo>
                    <a:pt x="9548" y="711"/>
                    <a:pt x="9438" y="631"/>
                    <a:pt x="9438" y="521"/>
                  </a:cubicBezTo>
                  <a:cubicBezTo>
                    <a:pt x="9438" y="427"/>
                    <a:pt x="9517" y="364"/>
                    <a:pt x="9595" y="348"/>
                  </a:cubicBezTo>
                  <a:lnTo>
                    <a:pt x="9595" y="1"/>
                  </a:lnTo>
                  <a:lnTo>
                    <a:pt x="8618" y="1"/>
                  </a:lnTo>
                  <a:lnTo>
                    <a:pt x="8618" y="348"/>
                  </a:lnTo>
                  <a:cubicBezTo>
                    <a:pt x="8729" y="348"/>
                    <a:pt x="8807" y="442"/>
                    <a:pt x="8776" y="553"/>
                  </a:cubicBezTo>
                  <a:cubicBezTo>
                    <a:pt x="8761" y="616"/>
                    <a:pt x="8713" y="679"/>
                    <a:pt x="8650" y="694"/>
                  </a:cubicBezTo>
                  <a:cubicBezTo>
                    <a:pt x="8540" y="711"/>
                    <a:pt x="8446" y="631"/>
                    <a:pt x="8446" y="521"/>
                  </a:cubicBezTo>
                  <a:cubicBezTo>
                    <a:pt x="8446" y="442"/>
                    <a:pt x="8492" y="364"/>
                    <a:pt x="8572" y="348"/>
                  </a:cubicBezTo>
                  <a:lnTo>
                    <a:pt x="8555" y="1"/>
                  </a:lnTo>
                  <a:lnTo>
                    <a:pt x="7626" y="1"/>
                  </a:lnTo>
                  <a:lnTo>
                    <a:pt x="7626" y="348"/>
                  </a:lnTo>
                  <a:cubicBezTo>
                    <a:pt x="7721" y="364"/>
                    <a:pt x="7799" y="442"/>
                    <a:pt x="7767" y="553"/>
                  </a:cubicBezTo>
                  <a:cubicBezTo>
                    <a:pt x="7767" y="616"/>
                    <a:pt x="7704" y="679"/>
                    <a:pt x="7641" y="694"/>
                  </a:cubicBezTo>
                  <a:cubicBezTo>
                    <a:pt x="7532" y="711"/>
                    <a:pt x="7437" y="631"/>
                    <a:pt x="7437" y="521"/>
                  </a:cubicBezTo>
                  <a:cubicBezTo>
                    <a:pt x="7437" y="442"/>
                    <a:pt x="7484" y="379"/>
                    <a:pt x="7563" y="348"/>
                  </a:cubicBezTo>
                  <a:lnTo>
                    <a:pt x="7515" y="1"/>
                  </a:lnTo>
                  <a:lnTo>
                    <a:pt x="6602" y="1"/>
                  </a:lnTo>
                  <a:lnTo>
                    <a:pt x="6618" y="348"/>
                  </a:lnTo>
                  <a:cubicBezTo>
                    <a:pt x="6712" y="364"/>
                    <a:pt x="6791" y="458"/>
                    <a:pt x="6775" y="553"/>
                  </a:cubicBezTo>
                  <a:cubicBezTo>
                    <a:pt x="6759" y="616"/>
                    <a:pt x="6696" y="679"/>
                    <a:pt x="6633" y="694"/>
                  </a:cubicBezTo>
                  <a:cubicBezTo>
                    <a:pt x="6523" y="711"/>
                    <a:pt x="6429" y="631"/>
                    <a:pt x="6429" y="521"/>
                  </a:cubicBezTo>
                  <a:cubicBezTo>
                    <a:pt x="6429" y="442"/>
                    <a:pt x="6492" y="364"/>
                    <a:pt x="6555" y="348"/>
                  </a:cubicBezTo>
                  <a:lnTo>
                    <a:pt x="6538" y="1"/>
                  </a:lnTo>
                  <a:lnTo>
                    <a:pt x="5673" y="1"/>
                  </a:lnTo>
                  <a:lnTo>
                    <a:pt x="5625" y="348"/>
                  </a:lnTo>
                  <a:cubicBezTo>
                    <a:pt x="5719" y="364"/>
                    <a:pt x="5782" y="458"/>
                    <a:pt x="5767" y="553"/>
                  </a:cubicBezTo>
                  <a:cubicBezTo>
                    <a:pt x="5751" y="616"/>
                    <a:pt x="5704" y="679"/>
                    <a:pt x="5641" y="694"/>
                  </a:cubicBezTo>
                  <a:cubicBezTo>
                    <a:pt x="5530" y="711"/>
                    <a:pt x="5420" y="631"/>
                    <a:pt x="5420" y="521"/>
                  </a:cubicBezTo>
                  <a:cubicBezTo>
                    <a:pt x="5420" y="427"/>
                    <a:pt x="5483" y="364"/>
                    <a:pt x="5578" y="348"/>
                  </a:cubicBezTo>
                  <a:lnTo>
                    <a:pt x="5562" y="1"/>
                  </a:lnTo>
                  <a:lnTo>
                    <a:pt x="4570" y="1"/>
                  </a:lnTo>
                  <a:lnTo>
                    <a:pt x="4585" y="348"/>
                  </a:lnTo>
                  <a:lnTo>
                    <a:pt x="4601" y="348"/>
                  </a:lnTo>
                  <a:cubicBezTo>
                    <a:pt x="4696" y="348"/>
                    <a:pt x="4774" y="427"/>
                    <a:pt x="4774" y="521"/>
                  </a:cubicBezTo>
                  <a:cubicBezTo>
                    <a:pt x="4774" y="616"/>
                    <a:pt x="4696" y="694"/>
                    <a:pt x="4601" y="694"/>
                  </a:cubicBezTo>
                  <a:cubicBezTo>
                    <a:pt x="4490" y="694"/>
                    <a:pt x="4427" y="616"/>
                    <a:pt x="4427" y="521"/>
                  </a:cubicBezTo>
                  <a:cubicBezTo>
                    <a:pt x="4427" y="442"/>
                    <a:pt x="4475" y="379"/>
                    <a:pt x="4553" y="348"/>
                  </a:cubicBezTo>
                  <a:lnTo>
                    <a:pt x="4475" y="1"/>
                  </a:lnTo>
                  <a:lnTo>
                    <a:pt x="3593" y="1"/>
                  </a:lnTo>
                  <a:lnTo>
                    <a:pt x="3608" y="348"/>
                  </a:lnTo>
                  <a:cubicBezTo>
                    <a:pt x="3702" y="364"/>
                    <a:pt x="3782" y="442"/>
                    <a:pt x="3765" y="553"/>
                  </a:cubicBezTo>
                  <a:cubicBezTo>
                    <a:pt x="3750" y="616"/>
                    <a:pt x="3687" y="679"/>
                    <a:pt x="3624" y="694"/>
                  </a:cubicBezTo>
                  <a:cubicBezTo>
                    <a:pt x="3513" y="711"/>
                    <a:pt x="3419" y="631"/>
                    <a:pt x="3419" y="521"/>
                  </a:cubicBezTo>
                  <a:cubicBezTo>
                    <a:pt x="3419" y="427"/>
                    <a:pt x="3482" y="348"/>
                    <a:pt x="3576" y="348"/>
                  </a:cubicBezTo>
                  <a:lnTo>
                    <a:pt x="3530" y="1"/>
                  </a:lnTo>
                  <a:lnTo>
                    <a:pt x="2726" y="1"/>
                  </a:lnTo>
                  <a:lnTo>
                    <a:pt x="2631" y="348"/>
                  </a:lnTo>
                  <a:cubicBezTo>
                    <a:pt x="2710" y="379"/>
                    <a:pt x="2774" y="458"/>
                    <a:pt x="2757" y="568"/>
                  </a:cubicBezTo>
                  <a:cubicBezTo>
                    <a:pt x="2742" y="631"/>
                    <a:pt x="2679" y="679"/>
                    <a:pt x="2616" y="694"/>
                  </a:cubicBezTo>
                  <a:cubicBezTo>
                    <a:pt x="2505" y="711"/>
                    <a:pt x="2411" y="631"/>
                    <a:pt x="2411" y="521"/>
                  </a:cubicBezTo>
                  <a:cubicBezTo>
                    <a:pt x="2411" y="427"/>
                    <a:pt x="2474" y="364"/>
                    <a:pt x="2553" y="348"/>
                  </a:cubicBezTo>
                  <a:lnTo>
                    <a:pt x="2616" y="1"/>
                  </a:lnTo>
                  <a:lnTo>
                    <a:pt x="1608" y="1"/>
                  </a:lnTo>
                  <a:lnTo>
                    <a:pt x="1608" y="348"/>
                  </a:lnTo>
                  <a:cubicBezTo>
                    <a:pt x="1702" y="364"/>
                    <a:pt x="1765" y="458"/>
                    <a:pt x="1749" y="553"/>
                  </a:cubicBezTo>
                  <a:cubicBezTo>
                    <a:pt x="1734" y="616"/>
                    <a:pt x="1686" y="679"/>
                    <a:pt x="1623" y="694"/>
                  </a:cubicBezTo>
                  <a:cubicBezTo>
                    <a:pt x="1513" y="711"/>
                    <a:pt x="1402" y="631"/>
                    <a:pt x="1402" y="521"/>
                  </a:cubicBezTo>
                  <a:cubicBezTo>
                    <a:pt x="1402" y="442"/>
                    <a:pt x="1465" y="364"/>
                    <a:pt x="1545" y="348"/>
                  </a:cubicBezTo>
                  <a:lnTo>
                    <a:pt x="1528" y="1"/>
                  </a:lnTo>
                  <a:lnTo>
                    <a:pt x="599" y="1"/>
                  </a:lnTo>
                  <a:lnTo>
                    <a:pt x="583" y="348"/>
                  </a:lnTo>
                  <a:cubicBezTo>
                    <a:pt x="694" y="348"/>
                    <a:pt x="772" y="442"/>
                    <a:pt x="740" y="553"/>
                  </a:cubicBezTo>
                  <a:cubicBezTo>
                    <a:pt x="725" y="616"/>
                    <a:pt x="677" y="679"/>
                    <a:pt x="614" y="694"/>
                  </a:cubicBezTo>
                  <a:cubicBezTo>
                    <a:pt x="505" y="711"/>
                    <a:pt x="410" y="631"/>
                    <a:pt x="410" y="521"/>
                  </a:cubicBezTo>
                  <a:cubicBezTo>
                    <a:pt x="410" y="442"/>
                    <a:pt x="457" y="379"/>
                    <a:pt x="520" y="348"/>
                  </a:cubicBezTo>
                  <a:lnTo>
                    <a:pt x="488" y="1"/>
                  </a:lnTo>
                  <a:lnTo>
                    <a:pt x="173" y="1"/>
                  </a:lnTo>
                  <a:cubicBezTo>
                    <a:pt x="79" y="1"/>
                    <a:pt x="1" y="80"/>
                    <a:pt x="1" y="190"/>
                  </a:cubicBezTo>
                  <a:lnTo>
                    <a:pt x="1" y="8903"/>
                  </a:lnTo>
                  <a:cubicBezTo>
                    <a:pt x="190" y="8872"/>
                    <a:pt x="394" y="8761"/>
                    <a:pt x="473" y="8683"/>
                  </a:cubicBezTo>
                  <a:cubicBezTo>
                    <a:pt x="520" y="8887"/>
                    <a:pt x="772" y="8557"/>
                    <a:pt x="866" y="8525"/>
                  </a:cubicBezTo>
                  <a:cubicBezTo>
                    <a:pt x="1040" y="8462"/>
                    <a:pt x="1198" y="8383"/>
                    <a:pt x="1371" y="8336"/>
                  </a:cubicBezTo>
                  <a:cubicBezTo>
                    <a:pt x="1513" y="8305"/>
                    <a:pt x="1560" y="8242"/>
                    <a:pt x="1608" y="8383"/>
                  </a:cubicBezTo>
                  <a:cubicBezTo>
                    <a:pt x="1639" y="8446"/>
                    <a:pt x="1591" y="8525"/>
                    <a:pt x="1686" y="8588"/>
                  </a:cubicBezTo>
                  <a:cubicBezTo>
                    <a:pt x="1749" y="8620"/>
                    <a:pt x="1780" y="8557"/>
                    <a:pt x="1843" y="8572"/>
                  </a:cubicBezTo>
                  <a:cubicBezTo>
                    <a:pt x="1923" y="8572"/>
                    <a:pt x="1969" y="8635"/>
                    <a:pt x="2049" y="8635"/>
                  </a:cubicBezTo>
                  <a:cubicBezTo>
                    <a:pt x="2127" y="8651"/>
                    <a:pt x="2221" y="8603"/>
                    <a:pt x="2301" y="8620"/>
                  </a:cubicBezTo>
                  <a:cubicBezTo>
                    <a:pt x="2411" y="8651"/>
                    <a:pt x="2427" y="8761"/>
                    <a:pt x="2568" y="8777"/>
                  </a:cubicBezTo>
                  <a:cubicBezTo>
                    <a:pt x="2774" y="8793"/>
                    <a:pt x="3135" y="8698"/>
                    <a:pt x="3278" y="8540"/>
                  </a:cubicBezTo>
                  <a:cubicBezTo>
                    <a:pt x="3309" y="8509"/>
                    <a:pt x="3324" y="8431"/>
                    <a:pt x="3356" y="8414"/>
                  </a:cubicBezTo>
                  <a:cubicBezTo>
                    <a:pt x="3387" y="8399"/>
                    <a:pt x="3404" y="8414"/>
                    <a:pt x="3435" y="8399"/>
                  </a:cubicBezTo>
                  <a:cubicBezTo>
                    <a:pt x="3561" y="8336"/>
                    <a:pt x="3750" y="8336"/>
                    <a:pt x="3876" y="8242"/>
                  </a:cubicBezTo>
                  <a:cubicBezTo>
                    <a:pt x="4049" y="8084"/>
                    <a:pt x="3923" y="7769"/>
                    <a:pt x="4223" y="7721"/>
                  </a:cubicBezTo>
                  <a:cubicBezTo>
                    <a:pt x="4459" y="7690"/>
                    <a:pt x="4679" y="7721"/>
                    <a:pt x="4790" y="7454"/>
                  </a:cubicBezTo>
                  <a:cubicBezTo>
                    <a:pt x="4805" y="7548"/>
                    <a:pt x="4948" y="7485"/>
                    <a:pt x="5042" y="7469"/>
                  </a:cubicBezTo>
                  <a:cubicBezTo>
                    <a:pt x="5089" y="7580"/>
                    <a:pt x="4931" y="7721"/>
                    <a:pt x="5011" y="7816"/>
                  </a:cubicBezTo>
                  <a:cubicBezTo>
                    <a:pt x="5026" y="7816"/>
                    <a:pt x="5042" y="7816"/>
                    <a:pt x="5057" y="7801"/>
                  </a:cubicBezTo>
                  <a:cubicBezTo>
                    <a:pt x="5042" y="7847"/>
                    <a:pt x="5042" y="7895"/>
                    <a:pt x="5042" y="7927"/>
                  </a:cubicBezTo>
                  <a:cubicBezTo>
                    <a:pt x="5105" y="7910"/>
                    <a:pt x="5215" y="7879"/>
                    <a:pt x="5278" y="7927"/>
                  </a:cubicBezTo>
                  <a:cubicBezTo>
                    <a:pt x="5341" y="7990"/>
                    <a:pt x="5294" y="8068"/>
                    <a:pt x="5341" y="8116"/>
                  </a:cubicBezTo>
                  <a:cubicBezTo>
                    <a:pt x="5436" y="8210"/>
                    <a:pt x="5547" y="8116"/>
                    <a:pt x="5673" y="8147"/>
                  </a:cubicBezTo>
                  <a:cubicBezTo>
                    <a:pt x="5830" y="8179"/>
                    <a:pt x="5971" y="8225"/>
                    <a:pt x="6145" y="8225"/>
                  </a:cubicBezTo>
                  <a:cubicBezTo>
                    <a:pt x="6208" y="8242"/>
                    <a:pt x="6208" y="8210"/>
                    <a:pt x="6286" y="8242"/>
                  </a:cubicBezTo>
                  <a:cubicBezTo>
                    <a:pt x="6366" y="8288"/>
                    <a:pt x="6318" y="8351"/>
                    <a:pt x="6444" y="8368"/>
                  </a:cubicBezTo>
                  <a:cubicBezTo>
                    <a:pt x="6633" y="8399"/>
                    <a:pt x="6807" y="8179"/>
                    <a:pt x="6996" y="8225"/>
                  </a:cubicBezTo>
                  <a:cubicBezTo>
                    <a:pt x="7137" y="8257"/>
                    <a:pt x="7154" y="8383"/>
                    <a:pt x="7343" y="8320"/>
                  </a:cubicBezTo>
                  <a:cubicBezTo>
                    <a:pt x="7421" y="8305"/>
                    <a:pt x="7437" y="8242"/>
                    <a:pt x="7515" y="8242"/>
                  </a:cubicBezTo>
                  <a:cubicBezTo>
                    <a:pt x="7578" y="8225"/>
                    <a:pt x="7658" y="8288"/>
                    <a:pt x="7721" y="8257"/>
                  </a:cubicBezTo>
                  <a:cubicBezTo>
                    <a:pt x="7830" y="8225"/>
                    <a:pt x="7815" y="8084"/>
                    <a:pt x="7784" y="7990"/>
                  </a:cubicBezTo>
                  <a:cubicBezTo>
                    <a:pt x="7956" y="8021"/>
                    <a:pt x="7925" y="7895"/>
                    <a:pt x="7988" y="7801"/>
                  </a:cubicBezTo>
                  <a:cubicBezTo>
                    <a:pt x="8020" y="7753"/>
                    <a:pt x="8020" y="7738"/>
                    <a:pt x="8083" y="7706"/>
                  </a:cubicBezTo>
                  <a:cubicBezTo>
                    <a:pt x="8225" y="7643"/>
                    <a:pt x="8288" y="7706"/>
                    <a:pt x="8351" y="7801"/>
                  </a:cubicBezTo>
                  <a:cubicBezTo>
                    <a:pt x="8383" y="7847"/>
                    <a:pt x="8383" y="7895"/>
                    <a:pt x="8429" y="7942"/>
                  </a:cubicBezTo>
                  <a:cubicBezTo>
                    <a:pt x="8477" y="7973"/>
                    <a:pt x="8555" y="7990"/>
                    <a:pt x="8603" y="8021"/>
                  </a:cubicBezTo>
                  <a:cubicBezTo>
                    <a:pt x="8824" y="8099"/>
                    <a:pt x="8776" y="7958"/>
                    <a:pt x="8965" y="7895"/>
                  </a:cubicBezTo>
                  <a:cubicBezTo>
                    <a:pt x="9107" y="7847"/>
                    <a:pt x="9076" y="7942"/>
                    <a:pt x="9154" y="8053"/>
                  </a:cubicBezTo>
                  <a:cubicBezTo>
                    <a:pt x="9233" y="8147"/>
                    <a:pt x="9391" y="8288"/>
                    <a:pt x="9485" y="8351"/>
                  </a:cubicBezTo>
                  <a:cubicBezTo>
                    <a:pt x="9674" y="8462"/>
                    <a:pt x="9879" y="8288"/>
                    <a:pt x="10068" y="8399"/>
                  </a:cubicBezTo>
                  <a:cubicBezTo>
                    <a:pt x="10147" y="8431"/>
                    <a:pt x="10210" y="8509"/>
                    <a:pt x="10257" y="8572"/>
                  </a:cubicBezTo>
                  <a:lnTo>
                    <a:pt x="10257" y="190"/>
                  </a:lnTo>
                  <a:cubicBezTo>
                    <a:pt x="10257" y="80"/>
                    <a:pt x="10179" y="1"/>
                    <a:pt x="100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 name="Google Shape;266;p29"/>
          <p:cNvGrpSpPr/>
          <p:nvPr/>
        </p:nvGrpSpPr>
        <p:grpSpPr>
          <a:xfrm rot="8100030">
            <a:off x="10553666" y="5271209"/>
            <a:ext cx="3469543" cy="3065103"/>
            <a:chOff x="3375445" y="3388204"/>
            <a:chExt cx="326198" cy="288171"/>
          </a:xfrm>
        </p:grpSpPr>
        <p:sp>
          <p:nvSpPr>
            <p:cNvPr id="267" name="Google Shape;267;p29"/>
            <p:cNvSpPr/>
            <p:nvPr/>
          </p:nvSpPr>
          <p:spPr>
            <a:xfrm>
              <a:off x="3375445" y="3613216"/>
              <a:ext cx="326198" cy="63160"/>
            </a:xfrm>
            <a:custGeom>
              <a:avLst/>
              <a:gdLst/>
              <a:ahLst/>
              <a:cxnLst/>
              <a:rect l="l" t="t" r="r" b="b"/>
              <a:pathLst>
                <a:path w="10257" h="1986" extrusionOk="0">
                  <a:moveTo>
                    <a:pt x="10257" y="1"/>
                  </a:moveTo>
                  <a:lnTo>
                    <a:pt x="10257" y="1655"/>
                  </a:lnTo>
                  <a:cubicBezTo>
                    <a:pt x="10210" y="1591"/>
                    <a:pt x="10147" y="1513"/>
                    <a:pt x="10068" y="1465"/>
                  </a:cubicBezTo>
                  <a:cubicBezTo>
                    <a:pt x="9879" y="1371"/>
                    <a:pt x="9674" y="1545"/>
                    <a:pt x="9485" y="1434"/>
                  </a:cubicBezTo>
                  <a:cubicBezTo>
                    <a:pt x="9391" y="1371"/>
                    <a:pt x="9233" y="1230"/>
                    <a:pt x="9154" y="1135"/>
                  </a:cubicBezTo>
                  <a:cubicBezTo>
                    <a:pt x="9076" y="1024"/>
                    <a:pt x="9107" y="930"/>
                    <a:pt x="8965" y="978"/>
                  </a:cubicBezTo>
                  <a:cubicBezTo>
                    <a:pt x="8776" y="1041"/>
                    <a:pt x="8824" y="1182"/>
                    <a:pt x="8603" y="1087"/>
                  </a:cubicBezTo>
                  <a:cubicBezTo>
                    <a:pt x="8555" y="1072"/>
                    <a:pt x="8477" y="1041"/>
                    <a:pt x="8429" y="1009"/>
                  </a:cubicBezTo>
                  <a:cubicBezTo>
                    <a:pt x="8383" y="978"/>
                    <a:pt x="8383" y="930"/>
                    <a:pt x="8351" y="867"/>
                  </a:cubicBezTo>
                  <a:cubicBezTo>
                    <a:pt x="8288" y="789"/>
                    <a:pt x="8225" y="726"/>
                    <a:pt x="8083" y="789"/>
                  </a:cubicBezTo>
                  <a:cubicBezTo>
                    <a:pt x="8020" y="820"/>
                    <a:pt x="8020" y="835"/>
                    <a:pt x="7988" y="883"/>
                  </a:cubicBezTo>
                  <a:cubicBezTo>
                    <a:pt x="7925" y="978"/>
                    <a:pt x="7956" y="1104"/>
                    <a:pt x="7784" y="1072"/>
                  </a:cubicBezTo>
                  <a:cubicBezTo>
                    <a:pt x="7815" y="1167"/>
                    <a:pt x="7830" y="1293"/>
                    <a:pt x="7721" y="1339"/>
                  </a:cubicBezTo>
                  <a:cubicBezTo>
                    <a:pt x="7658" y="1356"/>
                    <a:pt x="7578" y="1308"/>
                    <a:pt x="7515" y="1308"/>
                  </a:cubicBezTo>
                  <a:cubicBezTo>
                    <a:pt x="7437" y="1324"/>
                    <a:pt x="7421" y="1371"/>
                    <a:pt x="7343" y="1402"/>
                  </a:cubicBezTo>
                  <a:cubicBezTo>
                    <a:pt x="7154" y="1465"/>
                    <a:pt x="7137" y="1339"/>
                    <a:pt x="6996" y="1308"/>
                  </a:cubicBezTo>
                  <a:cubicBezTo>
                    <a:pt x="6807" y="1261"/>
                    <a:pt x="6633" y="1482"/>
                    <a:pt x="6444" y="1450"/>
                  </a:cubicBezTo>
                  <a:cubicBezTo>
                    <a:pt x="6318" y="1419"/>
                    <a:pt x="6366" y="1371"/>
                    <a:pt x="6286" y="1324"/>
                  </a:cubicBezTo>
                  <a:cubicBezTo>
                    <a:pt x="6208" y="1276"/>
                    <a:pt x="6208" y="1308"/>
                    <a:pt x="6145" y="1308"/>
                  </a:cubicBezTo>
                  <a:cubicBezTo>
                    <a:pt x="5971" y="1308"/>
                    <a:pt x="5830" y="1261"/>
                    <a:pt x="5673" y="1230"/>
                  </a:cubicBezTo>
                  <a:cubicBezTo>
                    <a:pt x="5547" y="1198"/>
                    <a:pt x="5436" y="1293"/>
                    <a:pt x="5341" y="1198"/>
                  </a:cubicBezTo>
                  <a:cubicBezTo>
                    <a:pt x="5294" y="1150"/>
                    <a:pt x="5341" y="1056"/>
                    <a:pt x="5278" y="1009"/>
                  </a:cubicBezTo>
                  <a:cubicBezTo>
                    <a:pt x="5215" y="961"/>
                    <a:pt x="5105" y="993"/>
                    <a:pt x="5042" y="1009"/>
                  </a:cubicBezTo>
                  <a:cubicBezTo>
                    <a:pt x="5042" y="978"/>
                    <a:pt x="5042" y="915"/>
                    <a:pt x="5057" y="883"/>
                  </a:cubicBezTo>
                  <a:cubicBezTo>
                    <a:pt x="5042" y="898"/>
                    <a:pt x="5026" y="898"/>
                    <a:pt x="5011" y="898"/>
                  </a:cubicBezTo>
                  <a:cubicBezTo>
                    <a:pt x="4931" y="804"/>
                    <a:pt x="5089" y="663"/>
                    <a:pt x="5042" y="552"/>
                  </a:cubicBezTo>
                  <a:cubicBezTo>
                    <a:pt x="4948" y="568"/>
                    <a:pt x="4805" y="631"/>
                    <a:pt x="4790" y="536"/>
                  </a:cubicBezTo>
                  <a:cubicBezTo>
                    <a:pt x="4679" y="804"/>
                    <a:pt x="4459" y="772"/>
                    <a:pt x="4223" y="804"/>
                  </a:cubicBezTo>
                  <a:cubicBezTo>
                    <a:pt x="3923" y="852"/>
                    <a:pt x="4049" y="1167"/>
                    <a:pt x="3876" y="1324"/>
                  </a:cubicBezTo>
                  <a:cubicBezTo>
                    <a:pt x="3750" y="1419"/>
                    <a:pt x="3561" y="1419"/>
                    <a:pt x="3435" y="1465"/>
                  </a:cubicBezTo>
                  <a:cubicBezTo>
                    <a:pt x="3404" y="1497"/>
                    <a:pt x="3387" y="1465"/>
                    <a:pt x="3356" y="1497"/>
                  </a:cubicBezTo>
                  <a:cubicBezTo>
                    <a:pt x="3324" y="1513"/>
                    <a:pt x="3309" y="1591"/>
                    <a:pt x="3278" y="1608"/>
                  </a:cubicBezTo>
                  <a:cubicBezTo>
                    <a:pt x="3135" y="1781"/>
                    <a:pt x="2774" y="1875"/>
                    <a:pt x="2568" y="1860"/>
                  </a:cubicBezTo>
                  <a:cubicBezTo>
                    <a:pt x="2427" y="1844"/>
                    <a:pt x="2411" y="1734"/>
                    <a:pt x="2301" y="1702"/>
                  </a:cubicBezTo>
                  <a:cubicBezTo>
                    <a:pt x="2221" y="1671"/>
                    <a:pt x="2127" y="1734"/>
                    <a:pt x="2049" y="1718"/>
                  </a:cubicBezTo>
                  <a:cubicBezTo>
                    <a:pt x="1969" y="1718"/>
                    <a:pt x="1923" y="1655"/>
                    <a:pt x="1843" y="1639"/>
                  </a:cubicBezTo>
                  <a:cubicBezTo>
                    <a:pt x="1780" y="1639"/>
                    <a:pt x="1749" y="1702"/>
                    <a:pt x="1686" y="1655"/>
                  </a:cubicBezTo>
                  <a:cubicBezTo>
                    <a:pt x="1591" y="1608"/>
                    <a:pt x="1639" y="1528"/>
                    <a:pt x="1608" y="1450"/>
                  </a:cubicBezTo>
                  <a:cubicBezTo>
                    <a:pt x="1560" y="1324"/>
                    <a:pt x="1513" y="1387"/>
                    <a:pt x="1371" y="1419"/>
                  </a:cubicBezTo>
                  <a:cubicBezTo>
                    <a:pt x="1198" y="1465"/>
                    <a:pt x="1040" y="1545"/>
                    <a:pt x="866" y="1608"/>
                  </a:cubicBezTo>
                  <a:cubicBezTo>
                    <a:pt x="772" y="1639"/>
                    <a:pt x="520" y="1970"/>
                    <a:pt x="473" y="1765"/>
                  </a:cubicBezTo>
                  <a:cubicBezTo>
                    <a:pt x="394" y="1844"/>
                    <a:pt x="190" y="1938"/>
                    <a:pt x="1" y="1986"/>
                  </a:cubicBezTo>
                  <a:lnTo>
                    <a:pt x="1" y="1"/>
                  </a:lnTo>
                  <a:close/>
                </a:path>
              </a:pathLst>
            </a:cu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9"/>
            <p:cNvSpPr/>
            <p:nvPr/>
          </p:nvSpPr>
          <p:spPr>
            <a:xfrm>
              <a:off x="3375445" y="3388204"/>
              <a:ext cx="326198" cy="283169"/>
            </a:xfrm>
            <a:custGeom>
              <a:avLst/>
              <a:gdLst/>
              <a:ahLst/>
              <a:cxnLst/>
              <a:rect l="l" t="t" r="r" b="b"/>
              <a:pathLst>
                <a:path w="10257" h="8904" extrusionOk="0">
                  <a:moveTo>
                    <a:pt x="9674" y="1"/>
                  </a:moveTo>
                  <a:lnTo>
                    <a:pt x="9643" y="348"/>
                  </a:lnTo>
                  <a:cubicBezTo>
                    <a:pt x="9738" y="364"/>
                    <a:pt x="9801" y="458"/>
                    <a:pt x="9784" y="553"/>
                  </a:cubicBezTo>
                  <a:cubicBezTo>
                    <a:pt x="9769" y="616"/>
                    <a:pt x="9721" y="679"/>
                    <a:pt x="9658" y="694"/>
                  </a:cubicBezTo>
                  <a:cubicBezTo>
                    <a:pt x="9548" y="711"/>
                    <a:pt x="9438" y="631"/>
                    <a:pt x="9438" y="521"/>
                  </a:cubicBezTo>
                  <a:cubicBezTo>
                    <a:pt x="9438" y="427"/>
                    <a:pt x="9517" y="364"/>
                    <a:pt x="9595" y="348"/>
                  </a:cubicBezTo>
                  <a:lnTo>
                    <a:pt x="9595" y="1"/>
                  </a:lnTo>
                  <a:lnTo>
                    <a:pt x="8618" y="1"/>
                  </a:lnTo>
                  <a:lnTo>
                    <a:pt x="8618" y="348"/>
                  </a:lnTo>
                  <a:cubicBezTo>
                    <a:pt x="8729" y="348"/>
                    <a:pt x="8807" y="442"/>
                    <a:pt x="8776" y="553"/>
                  </a:cubicBezTo>
                  <a:cubicBezTo>
                    <a:pt x="8761" y="616"/>
                    <a:pt x="8713" y="679"/>
                    <a:pt x="8650" y="694"/>
                  </a:cubicBezTo>
                  <a:cubicBezTo>
                    <a:pt x="8540" y="711"/>
                    <a:pt x="8446" y="631"/>
                    <a:pt x="8446" y="521"/>
                  </a:cubicBezTo>
                  <a:cubicBezTo>
                    <a:pt x="8446" y="442"/>
                    <a:pt x="8492" y="364"/>
                    <a:pt x="8572" y="348"/>
                  </a:cubicBezTo>
                  <a:lnTo>
                    <a:pt x="8555" y="1"/>
                  </a:lnTo>
                  <a:lnTo>
                    <a:pt x="7626" y="1"/>
                  </a:lnTo>
                  <a:lnTo>
                    <a:pt x="7626" y="348"/>
                  </a:lnTo>
                  <a:cubicBezTo>
                    <a:pt x="7721" y="364"/>
                    <a:pt x="7799" y="442"/>
                    <a:pt x="7767" y="553"/>
                  </a:cubicBezTo>
                  <a:cubicBezTo>
                    <a:pt x="7767" y="616"/>
                    <a:pt x="7704" y="679"/>
                    <a:pt x="7641" y="694"/>
                  </a:cubicBezTo>
                  <a:cubicBezTo>
                    <a:pt x="7532" y="711"/>
                    <a:pt x="7437" y="631"/>
                    <a:pt x="7437" y="521"/>
                  </a:cubicBezTo>
                  <a:cubicBezTo>
                    <a:pt x="7437" y="442"/>
                    <a:pt x="7484" y="379"/>
                    <a:pt x="7563" y="348"/>
                  </a:cubicBezTo>
                  <a:lnTo>
                    <a:pt x="7515" y="1"/>
                  </a:lnTo>
                  <a:lnTo>
                    <a:pt x="6602" y="1"/>
                  </a:lnTo>
                  <a:lnTo>
                    <a:pt x="6618" y="348"/>
                  </a:lnTo>
                  <a:cubicBezTo>
                    <a:pt x="6712" y="364"/>
                    <a:pt x="6791" y="458"/>
                    <a:pt x="6775" y="553"/>
                  </a:cubicBezTo>
                  <a:cubicBezTo>
                    <a:pt x="6759" y="616"/>
                    <a:pt x="6696" y="679"/>
                    <a:pt x="6633" y="694"/>
                  </a:cubicBezTo>
                  <a:cubicBezTo>
                    <a:pt x="6523" y="711"/>
                    <a:pt x="6429" y="631"/>
                    <a:pt x="6429" y="521"/>
                  </a:cubicBezTo>
                  <a:cubicBezTo>
                    <a:pt x="6429" y="442"/>
                    <a:pt x="6492" y="364"/>
                    <a:pt x="6555" y="348"/>
                  </a:cubicBezTo>
                  <a:lnTo>
                    <a:pt x="6538" y="1"/>
                  </a:lnTo>
                  <a:lnTo>
                    <a:pt x="5673" y="1"/>
                  </a:lnTo>
                  <a:lnTo>
                    <a:pt x="5625" y="348"/>
                  </a:lnTo>
                  <a:cubicBezTo>
                    <a:pt x="5719" y="364"/>
                    <a:pt x="5782" y="458"/>
                    <a:pt x="5767" y="553"/>
                  </a:cubicBezTo>
                  <a:cubicBezTo>
                    <a:pt x="5751" y="616"/>
                    <a:pt x="5704" y="679"/>
                    <a:pt x="5641" y="694"/>
                  </a:cubicBezTo>
                  <a:cubicBezTo>
                    <a:pt x="5530" y="711"/>
                    <a:pt x="5420" y="631"/>
                    <a:pt x="5420" y="521"/>
                  </a:cubicBezTo>
                  <a:cubicBezTo>
                    <a:pt x="5420" y="427"/>
                    <a:pt x="5483" y="364"/>
                    <a:pt x="5578" y="348"/>
                  </a:cubicBezTo>
                  <a:lnTo>
                    <a:pt x="5562" y="1"/>
                  </a:lnTo>
                  <a:lnTo>
                    <a:pt x="4570" y="1"/>
                  </a:lnTo>
                  <a:lnTo>
                    <a:pt x="4585" y="348"/>
                  </a:lnTo>
                  <a:lnTo>
                    <a:pt x="4601" y="348"/>
                  </a:lnTo>
                  <a:cubicBezTo>
                    <a:pt x="4696" y="348"/>
                    <a:pt x="4774" y="427"/>
                    <a:pt x="4774" y="521"/>
                  </a:cubicBezTo>
                  <a:cubicBezTo>
                    <a:pt x="4774" y="616"/>
                    <a:pt x="4696" y="694"/>
                    <a:pt x="4601" y="694"/>
                  </a:cubicBezTo>
                  <a:cubicBezTo>
                    <a:pt x="4490" y="694"/>
                    <a:pt x="4427" y="616"/>
                    <a:pt x="4427" y="521"/>
                  </a:cubicBezTo>
                  <a:cubicBezTo>
                    <a:pt x="4427" y="442"/>
                    <a:pt x="4475" y="379"/>
                    <a:pt x="4553" y="348"/>
                  </a:cubicBezTo>
                  <a:lnTo>
                    <a:pt x="4475" y="1"/>
                  </a:lnTo>
                  <a:lnTo>
                    <a:pt x="3593" y="1"/>
                  </a:lnTo>
                  <a:lnTo>
                    <a:pt x="3608" y="348"/>
                  </a:lnTo>
                  <a:cubicBezTo>
                    <a:pt x="3702" y="364"/>
                    <a:pt x="3782" y="442"/>
                    <a:pt x="3765" y="553"/>
                  </a:cubicBezTo>
                  <a:cubicBezTo>
                    <a:pt x="3750" y="616"/>
                    <a:pt x="3687" y="679"/>
                    <a:pt x="3624" y="694"/>
                  </a:cubicBezTo>
                  <a:cubicBezTo>
                    <a:pt x="3513" y="711"/>
                    <a:pt x="3419" y="631"/>
                    <a:pt x="3419" y="521"/>
                  </a:cubicBezTo>
                  <a:cubicBezTo>
                    <a:pt x="3419" y="427"/>
                    <a:pt x="3482" y="348"/>
                    <a:pt x="3576" y="348"/>
                  </a:cubicBezTo>
                  <a:lnTo>
                    <a:pt x="3530" y="1"/>
                  </a:lnTo>
                  <a:lnTo>
                    <a:pt x="2726" y="1"/>
                  </a:lnTo>
                  <a:lnTo>
                    <a:pt x="2631" y="348"/>
                  </a:lnTo>
                  <a:cubicBezTo>
                    <a:pt x="2710" y="379"/>
                    <a:pt x="2774" y="458"/>
                    <a:pt x="2757" y="568"/>
                  </a:cubicBezTo>
                  <a:cubicBezTo>
                    <a:pt x="2742" y="631"/>
                    <a:pt x="2679" y="679"/>
                    <a:pt x="2616" y="694"/>
                  </a:cubicBezTo>
                  <a:cubicBezTo>
                    <a:pt x="2505" y="711"/>
                    <a:pt x="2411" y="631"/>
                    <a:pt x="2411" y="521"/>
                  </a:cubicBezTo>
                  <a:cubicBezTo>
                    <a:pt x="2411" y="427"/>
                    <a:pt x="2474" y="364"/>
                    <a:pt x="2553" y="348"/>
                  </a:cubicBezTo>
                  <a:lnTo>
                    <a:pt x="2616" y="1"/>
                  </a:lnTo>
                  <a:lnTo>
                    <a:pt x="1608" y="1"/>
                  </a:lnTo>
                  <a:lnTo>
                    <a:pt x="1608" y="348"/>
                  </a:lnTo>
                  <a:cubicBezTo>
                    <a:pt x="1702" y="364"/>
                    <a:pt x="1765" y="458"/>
                    <a:pt x="1749" y="553"/>
                  </a:cubicBezTo>
                  <a:cubicBezTo>
                    <a:pt x="1734" y="616"/>
                    <a:pt x="1686" y="679"/>
                    <a:pt x="1623" y="694"/>
                  </a:cubicBezTo>
                  <a:cubicBezTo>
                    <a:pt x="1513" y="711"/>
                    <a:pt x="1402" y="631"/>
                    <a:pt x="1402" y="521"/>
                  </a:cubicBezTo>
                  <a:cubicBezTo>
                    <a:pt x="1402" y="442"/>
                    <a:pt x="1465" y="364"/>
                    <a:pt x="1545" y="348"/>
                  </a:cubicBezTo>
                  <a:lnTo>
                    <a:pt x="1528" y="1"/>
                  </a:lnTo>
                  <a:lnTo>
                    <a:pt x="599" y="1"/>
                  </a:lnTo>
                  <a:lnTo>
                    <a:pt x="583" y="348"/>
                  </a:lnTo>
                  <a:cubicBezTo>
                    <a:pt x="694" y="348"/>
                    <a:pt x="772" y="442"/>
                    <a:pt x="740" y="553"/>
                  </a:cubicBezTo>
                  <a:cubicBezTo>
                    <a:pt x="725" y="616"/>
                    <a:pt x="677" y="679"/>
                    <a:pt x="614" y="694"/>
                  </a:cubicBezTo>
                  <a:cubicBezTo>
                    <a:pt x="505" y="711"/>
                    <a:pt x="410" y="631"/>
                    <a:pt x="410" y="521"/>
                  </a:cubicBezTo>
                  <a:cubicBezTo>
                    <a:pt x="410" y="442"/>
                    <a:pt x="457" y="379"/>
                    <a:pt x="520" y="348"/>
                  </a:cubicBezTo>
                  <a:lnTo>
                    <a:pt x="488" y="1"/>
                  </a:lnTo>
                  <a:lnTo>
                    <a:pt x="173" y="1"/>
                  </a:lnTo>
                  <a:cubicBezTo>
                    <a:pt x="79" y="1"/>
                    <a:pt x="1" y="80"/>
                    <a:pt x="1" y="190"/>
                  </a:cubicBezTo>
                  <a:lnTo>
                    <a:pt x="1" y="8903"/>
                  </a:lnTo>
                  <a:cubicBezTo>
                    <a:pt x="190" y="8872"/>
                    <a:pt x="394" y="8761"/>
                    <a:pt x="473" y="8683"/>
                  </a:cubicBezTo>
                  <a:cubicBezTo>
                    <a:pt x="520" y="8887"/>
                    <a:pt x="772" y="8557"/>
                    <a:pt x="866" y="8525"/>
                  </a:cubicBezTo>
                  <a:cubicBezTo>
                    <a:pt x="1040" y="8462"/>
                    <a:pt x="1198" y="8383"/>
                    <a:pt x="1371" y="8336"/>
                  </a:cubicBezTo>
                  <a:cubicBezTo>
                    <a:pt x="1513" y="8305"/>
                    <a:pt x="1560" y="8242"/>
                    <a:pt x="1608" y="8383"/>
                  </a:cubicBezTo>
                  <a:cubicBezTo>
                    <a:pt x="1639" y="8446"/>
                    <a:pt x="1591" y="8525"/>
                    <a:pt x="1686" y="8588"/>
                  </a:cubicBezTo>
                  <a:cubicBezTo>
                    <a:pt x="1749" y="8620"/>
                    <a:pt x="1780" y="8557"/>
                    <a:pt x="1843" y="8572"/>
                  </a:cubicBezTo>
                  <a:cubicBezTo>
                    <a:pt x="1923" y="8572"/>
                    <a:pt x="1969" y="8635"/>
                    <a:pt x="2049" y="8635"/>
                  </a:cubicBezTo>
                  <a:cubicBezTo>
                    <a:pt x="2127" y="8651"/>
                    <a:pt x="2221" y="8603"/>
                    <a:pt x="2301" y="8620"/>
                  </a:cubicBezTo>
                  <a:cubicBezTo>
                    <a:pt x="2411" y="8651"/>
                    <a:pt x="2427" y="8761"/>
                    <a:pt x="2568" y="8777"/>
                  </a:cubicBezTo>
                  <a:cubicBezTo>
                    <a:pt x="2774" y="8793"/>
                    <a:pt x="3135" y="8698"/>
                    <a:pt x="3278" y="8540"/>
                  </a:cubicBezTo>
                  <a:cubicBezTo>
                    <a:pt x="3309" y="8509"/>
                    <a:pt x="3324" y="8431"/>
                    <a:pt x="3356" y="8414"/>
                  </a:cubicBezTo>
                  <a:cubicBezTo>
                    <a:pt x="3387" y="8399"/>
                    <a:pt x="3404" y="8414"/>
                    <a:pt x="3435" y="8399"/>
                  </a:cubicBezTo>
                  <a:cubicBezTo>
                    <a:pt x="3561" y="8336"/>
                    <a:pt x="3750" y="8336"/>
                    <a:pt x="3876" y="8242"/>
                  </a:cubicBezTo>
                  <a:cubicBezTo>
                    <a:pt x="4049" y="8084"/>
                    <a:pt x="3923" y="7769"/>
                    <a:pt x="4223" y="7721"/>
                  </a:cubicBezTo>
                  <a:cubicBezTo>
                    <a:pt x="4459" y="7690"/>
                    <a:pt x="4679" y="7721"/>
                    <a:pt x="4790" y="7454"/>
                  </a:cubicBezTo>
                  <a:cubicBezTo>
                    <a:pt x="4805" y="7548"/>
                    <a:pt x="4948" y="7485"/>
                    <a:pt x="5042" y="7469"/>
                  </a:cubicBezTo>
                  <a:cubicBezTo>
                    <a:pt x="5089" y="7580"/>
                    <a:pt x="4931" y="7721"/>
                    <a:pt x="5011" y="7816"/>
                  </a:cubicBezTo>
                  <a:cubicBezTo>
                    <a:pt x="5026" y="7816"/>
                    <a:pt x="5042" y="7816"/>
                    <a:pt x="5057" y="7801"/>
                  </a:cubicBezTo>
                  <a:cubicBezTo>
                    <a:pt x="5042" y="7847"/>
                    <a:pt x="5042" y="7895"/>
                    <a:pt x="5042" y="7927"/>
                  </a:cubicBezTo>
                  <a:cubicBezTo>
                    <a:pt x="5105" y="7910"/>
                    <a:pt x="5215" y="7879"/>
                    <a:pt x="5278" y="7927"/>
                  </a:cubicBezTo>
                  <a:cubicBezTo>
                    <a:pt x="5341" y="7990"/>
                    <a:pt x="5294" y="8068"/>
                    <a:pt x="5341" y="8116"/>
                  </a:cubicBezTo>
                  <a:cubicBezTo>
                    <a:pt x="5436" y="8210"/>
                    <a:pt x="5547" y="8116"/>
                    <a:pt x="5673" y="8147"/>
                  </a:cubicBezTo>
                  <a:cubicBezTo>
                    <a:pt x="5830" y="8179"/>
                    <a:pt x="5971" y="8225"/>
                    <a:pt x="6145" y="8225"/>
                  </a:cubicBezTo>
                  <a:cubicBezTo>
                    <a:pt x="6208" y="8242"/>
                    <a:pt x="6208" y="8210"/>
                    <a:pt x="6286" y="8242"/>
                  </a:cubicBezTo>
                  <a:cubicBezTo>
                    <a:pt x="6366" y="8288"/>
                    <a:pt x="6318" y="8351"/>
                    <a:pt x="6444" y="8368"/>
                  </a:cubicBezTo>
                  <a:cubicBezTo>
                    <a:pt x="6633" y="8399"/>
                    <a:pt x="6807" y="8179"/>
                    <a:pt x="6996" y="8225"/>
                  </a:cubicBezTo>
                  <a:cubicBezTo>
                    <a:pt x="7137" y="8257"/>
                    <a:pt x="7154" y="8383"/>
                    <a:pt x="7343" y="8320"/>
                  </a:cubicBezTo>
                  <a:cubicBezTo>
                    <a:pt x="7421" y="8305"/>
                    <a:pt x="7437" y="8242"/>
                    <a:pt x="7515" y="8242"/>
                  </a:cubicBezTo>
                  <a:cubicBezTo>
                    <a:pt x="7578" y="8225"/>
                    <a:pt x="7658" y="8288"/>
                    <a:pt x="7721" y="8257"/>
                  </a:cubicBezTo>
                  <a:cubicBezTo>
                    <a:pt x="7830" y="8225"/>
                    <a:pt x="7815" y="8084"/>
                    <a:pt x="7784" y="7990"/>
                  </a:cubicBezTo>
                  <a:cubicBezTo>
                    <a:pt x="7956" y="8021"/>
                    <a:pt x="7925" y="7895"/>
                    <a:pt x="7988" y="7801"/>
                  </a:cubicBezTo>
                  <a:cubicBezTo>
                    <a:pt x="8020" y="7753"/>
                    <a:pt x="8020" y="7738"/>
                    <a:pt x="8083" y="7706"/>
                  </a:cubicBezTo>
                  <a:cubicBezTo>
                    <a:pt x="8225" y="7643"/>
                    <a:pt x="8288" y="7706"/>
                    <a:pt x="8351" y="7801"/>
                  </a:cubicBezTo>
                  <a:cubicBezTo>
                    <a:pt x="8383" y="7847"/>
                    <a:pt x="8383" y="7895"/>
                    <a:pt x="8429" y="7942"/>
                  </a:cubicBezTo>
                  <a:cubicBezTo>
                    <a:pt x="8477" y="7973"/>
                    <a:pt x="8555" y="7990"/>
                    <a:pt x="8603" y="8021"/>
                  </a:cubicBezTo>
                  <a:cubicBezTo>
                    <a:pt x="8824" y="8099"/>
                    <a:pt x="8776" y="7958"/>
                    <a:pt x="8965" y="7895"/>
                  </a:cubicBezTo>
                  <a:cubicBezTo>
                    <a:pt x="9107" y="7847"/>
                    <a:pt x="9076" y="7942"/>
                    <a:pt x="9154" y="8053"/>
                  </a:cubicBezTo>
                  <a:cubicBezTo>
                    <a:pt x="9233" y="8147"/>
                    <a:pt x="9391" y="8288"/>
                    <a:pt x="9485" y="8351"/>
                  </a:cubicBezTo>
                  <a:cubicBezTo>
                    <a:pt x="9674" y="8462"/>
                    <a:pt x="9879" y="8288"/>
                    <a:pt x="10068" y="8399"/>
                  </a:cubicBezTo>
                  <a:cubicBezTo>
                    <a:pt x="10147" y="8431"/>
                    <a:pt x="10210" y="8509"/>
                    <a:pt x="10257" y="8572"/>
                  </a:cubicBezTo>
                  <a:lnTo>
                    <a:pt x="10257" y="190"/>
                  </a:lnTo>
                  <a:cubicBezTo>
                    <a:pt x="10257" y="80"/>
                    <a:pt x="10179" y="1"/>
                    <a:pt x="100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65271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69"/>
        <p:cNvGrpSpPr/>
        <p:nvPr/>
      </p:nvGrpSpPr>
      <p:grpSpPr>
        <a:xfrm>
          <a:off x="0" y="0"/>
          <a:ext cx="0" cy="0"/>
          <a:chOff x="0" y="0"/>
          <a:chExt cx="0" cy="0"/>
        </a:xfrm>
      </p:grpSpPr>
      <p:grpSp>
        <p:nvGrpSpPr>
          <p:cNvPr id="570" name="Google Shape;570;p34"/>
          <p:cNvGrpSpPr/>
          <p:nvPr/>
        </p:nvGrpSpPr>
        <p:grpSpPr>
          <a:xfrm>
            <a:off x="753775" y="587751"/>
            <a:ext cx="10684451" cy="5847905"/>
            <a:chOff x="585570" y="440813"/>
            <a:chExt cx="8013338" cy="4385929"/>
          </a:xfrm>
        </p:grpSpPr>
        <p:sp>
          <p:nvSpPr>
            <p:cNvPr id="571" name="Google Shape;571;p34"/>
            <p:cNvSpPr/>
            <p:nvPr/>
          </p:nvSpPr>
          <p:spPr>
            <a:xfrm>
              <a:off x="585570" y="2182809"/>
              <a:ext cx="268850" cy="267425"/>
            </a:xfrm>
            <a:custGeom>
              <a:avLst/>
              <a:gdLst/>
              <a:ahLst/>
              <a:cxnLst/>
              <a:rect l="l" t="t" r="r" b="b"/>
              <a:pathLst>
                <a:path w="10754" h="10697" extrusionOk="0">
                  <a:moveTo>
                    <a:pt x="6627" y="1"/>
                  </a:moveTo>
                  <a:cubicBezTo>
                    <a:pt x="6367" y="1"/>
                    <a:pt x="6097" y="174"/>
                    <a:pt x="5905" y="347"/>
                  </a:cubicBezTo>
                  <a:cubicBezTo>
                    <a:pt x="5161" y="1043"/>
                    <a:pt x="4513" y="1835"/>
                    <a:pt x="3985" y="2700"/>
                  </a:cubicBezTo>
                  <a:cubicBezTo>
                    <a:pt x="3198" y="2363"/>
                    <a:pt x="2326" y="2047"/>
                    <a:pt x="1504" y="2047"/>
                  </a:cubicBezTo>
                  <a:cubicBezTo>
                    <a:pt x="1097" y="2047"/>
                    <a:pt x="702" y="2125"/>
                    <a:pt x="336" y="2315"/>
                  </a:cubicBezTo>
                  <a:cubicBezTo>
                    <a:pt x="192" y="2363"/>
                    <a:pt x="96" y="2460"/>
                    <a:pt x="24" y="2604"/>
                  </a:cubicBezTo>
                  <a:cubicBezTo>
                    <a:pt x="0" y="2772"/>
                    <a:pt x="24" y="2940"/>
                    <a:pt x="144" y="3084"/>
                  </a:cubicBezTo>
                  <a:cubicBezTo>
                    <a:pt x="624" y="3924"/>
                    <a:pt x="1344" y="4596"/>
                    <a:pt x="2208" y="5028"/>
                  </a:cubicBezTo>
                  <a:lnTo>
                    <a:pt x="912" y="7164"/>
                  </a:lnTo>
                  <a:cubicBezTo>
                    <a:pt x="624" y="7692"/>
                    <a:pt x="312" y="8412"/>
                    <a:pt x="792" y="8820"/>
                  </a:cubicBezTo>
                  <a:cubicBezTo>
                    <a:pt x="956" y="8972"/>
                    <a:pt x="1165" y="9027"/>
                    <a:pt x="1387" y="9027"/>
                  </a:cubicBezTo>
                  <a:cubicBezTo>
                    <a:pt x="1620" y="9027"/>
                    <a:pt x="1867" y="8966"/>
                    <a:pt x="2088" y="8892"/>
                  </a:cubicBezTo>
                  <a:cubicBezTo>
                    <a:pt x="2832" y="8628"/>
                    <a:pt x="3553" y="8292"/>
                    <a:pt x="4225" y="7884"/>
                  </a:cubicBezTo>
                  <a:cubicBezTo>
                    <a:pt x="4513" y="8604"/>
                    <a:pt x="4897" y="9300"/>
                    <a:pt x="5329" y="9948"/>
                  </a:cubicBezTo>
                  <a:cubicBezTo>
                    <a:pt x="5578" y="10312"/>
                    <a:pt x="5936" y="10696"/>
                    <a:pt x="6359" y="10696"/>
                  </a:cubicBezTo>
                  <a:cubicBezTo>
                    <a:pt x="6384" y="10696"/>
                    <a:pt x="6408" y="10695"/>
                    <a:pt x="6433" y="10692"/>
                  </a:cubicBezTo>
                  <a:cubicBezTo>
                    <a:pt x="7033" y="10620"/>
                    <a:pt x="7249" y="9876"/>
                    <a:pt x="7297" y="9276"/>
                  </a:cubicBezTo>
                  <a:lnTo>
                    <a:pt x="7537" y="6780"/>
                  </a:lnTo>
                  <a:cubicBezTo>
                    <a:pt x="7813" y="6830"/>
                    <a:pt x="8094" y="6854"/>
                    <a:pt x="8375" y="6854"/>
                  </a:cubicBezTo>
                  <a:cubicBezTo>
                    <a:pt x="9046" y="6854"/>
                    <a:pt x="9719" y="6715"/>
                    <a:pt x="10345" y="6444"/>
                  </a:cubicBezTo>
                  <a:cubicBezTo>
                    <a:pt x="10513" y="6396"/>
                    <a:pt x="10657" y="6276"/>
                    <a:pt x="10729" y="6132"/>
                  </a:cubicBezTo>
                  <a:cubicBezTo>
                    <a:pt x="10753" y="5988"/>
                    <a:pt x="10753" y="5844"/>
                    <a:pt x="10681" y="5724"/>
                  </a:cubicBezTo>
                  <a:cubicBezTo>
                    <a:pt x="10129" y="4572"/>
                    <a:pt x="8737" y="4140"/>
                    <a:pt x="7513" y="3828"/>
                  </a:cubicBezTo>
                  <a:cubicBezTo>
                    <a:pt x="7585" y="2844"/>
                    <a:pt x="7537" y="1811"/>
                    <a:pt x="7369" y="827"/>
                  </a:cubicBezTo>
                  <a:cubicBezTo>
                    <a:pt x="7297" y="491"/>
                    <a:pt x="7153" y="107"/>
                    <a:pt x="6817" y="35"/>
                  </a:cubicBezTo>
                  <a:cubicBezTo>
                    <a:pt x="6755" y="11"/>
                    <a:pt x="6691" y="1"/>
                    <a:pt x="6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4"/>
            <p:cNvSpPr/>
            <p:nvPr/>
          </p:nvSpPr>
          <p:spPr>
            <a:xfrm>
              <a:off x="8203486" y="2874713"/>
              <a:ext cx="210050" cy="211800"/>
            </a:xfrm>
            <a:custGeom>
              <a:avLst/>
              <a:gdLst/>
              <a:ahLst/>
              <a:cxnLst/>
              <a:rect l="l" t="t" r="r" b="b"/>
              <a:pathLst>
                <a:path w="8402" h="8472" extrusionOk="0">
                  <a:moveTo>
                    <a:pt x="5338" y="1"/>
                  </a:moveTo>
                  <a:cubicBezTo>
                    <a:pt x="5139" y="1"/>
                    <a:pt x="4943" y="112"/>
                    <a:pt x="4801" y="237"/>
                  </a:cubicBezTo>
                  <a:cubicBezTo>
                    <a:pt x="4177" y="765"/>
                    <a:pt x="3625" y="1365"/>
                    <a:pt x="3169" y="2013"/>
                  </a:cubicBezTo>
                  <a:cubicBezTo>
                    <a:pt x="2530" y="1686"/>
                    <a:pt x="1793" y="1370"/>
                    <a:pt x="1090" y="1370"/>
                  </a:cubicBezTo>
                  <a:cubicBezTo>
                    <a:pt x="815" y="1370"/>
                    <a:pt x="545" y="1419"/>
                    <a:pt x="288" y="1533"/>
                  </a:cubicBezTo>
                  <a:cubicBezTo>
                    <a:pt x="168" y="1581"/>
                    <a:pt x="96" y="1653"/>
                    <a:pt x="24" y="1749"/>
                  </a:cubicBezTo>
                  <a:cubicBezTo>
                    <a:pt x="0" y="1893"/>
                    <a:pt x="24" y="2037"/>
                    <a:pt x="96" y="2157"/>
                  </a:cubicBezTo>
                  <a:cubicBezTo>
                    <a:pt x="456" y="2829"/>
                    <a:pt x="984" y="3406"/>
                    <a:pt x="1656" y="3790"/>
                  </a:cubicBezTo>
                  <a:lnTo>
                    <a:pt x="528" y="5422"/>
                  </a:lnTo>
                  <a:cubicBezTo>
                    <a:pt x="264" y="5806"/>
                    <a:pt x="0" y="6382"/>
                    <a:pt x="336" y="6718"/>
                  </a:cubicBezTo>
                  <a:cubicBezTo>
                    <a:pt x="482" y="6864"/>
                    <a:pt x="679" y="6914"/>
                    <a:pt x="883" y="6914"/>
                  </a:cubicBezTo>
                  <a:cubicBezTo>
                    <a:pt x="1048" y="6914"/>
                    <a:pt x="1218" y="6881"/>
                    <a:pt x="1368" y="6838"/>
                  </a:cubicBezTo>
                  <a:cubicBezTo>
                    <a:pt x="1968" y="6670"/>
                    <a:pt x="2568" y="6430"/>
                    <a:pt x="3121" y="6142"/>
                  </a:cubicBezTo>
                  <a:cubicBezTo>
                    <a:pt x="3313" y="6742"/>
                    <a:pt x="3577" y="7294"/>
                    <a:pt x="3913" y="7846"/>
                  </a:cubicBezTo>
                  <a:cubicBezTo>
                    <a:pt x="4075" y="8125"/>
                    <a:pt x="4350" y="8471"/>
                    <a:pt x="4695" y="8471"/>
                  </a:cubicBezTo>
                  <a:cubicBezTo>
                    <a:pt x="4706" y="8471"/>
                    <a:pt x="4717" y="8471"/>
                    <a:pt x="4729" y="8470"/>
                  </a:cubicBezTo>
                  <a:cubicBezTo>
                    <a:pt x="5209" y="8446"/>
                    <a:pt x="5425" y="7870"/>
                    <a:pt x="5497" y="7390"/>
                  </a:cubicBezTo>
                  <a:cubicBezTo>
                    <a:pt x="5593" y="6742"/>
                    <a:pt x="5689" y="6070"/>
                    <a:pt x="5785" y="5422"/>
                  </a:cubicBezTo>
                  <a:cubicBezTo>
                    <a:pt x="6094" y="5492"/>
                    <a:pt x="6412" y="5528"/>
                    <a:pt x="6729" y="5528"/>
                  </a:cubicBezTo>
                  <a:cubicBezTo>
                    <a:pt x="7175" y="5528"/>
                    <a:pt x="7620" y="5456"/>
                    <a:pt x="8041" y="5302"/>
                  </a:cubicBezTo>
                  <a:cubicBezTo>
                    <a:pt x="8185" y="5254"/>
                    <a:pt x="8305" y="5182"/>
                    <a:pt x="8353" y="5062"/>
                  </a:cubicBezTo>
                  <a:cubicBezTo>
                    <a:pt x="8401" y="4942"/>
                    <a:pt x="8377" y="4846"/>
                    <a:pt x="8329" y="4726"/>
                  </a:cubicBezTo>
                  <a:cubicBezTo>
                    <a:pt x="7945" y="3814"/>
                    <a:pt x="6865" y="3406"/>
                    <a:pt x="5905" y="3093"/>
                  </a:cubicBezTo>
                  <a:cubicBezTo>
                    <a:pt x="6001" y="2301"/>
                    <a:pt x="6025" y="1485"/>
                    <a:pt x="5929" y="693"/>
                  </a:cubicBezTo>
                  <a:cubicBezTo>
                    <a:pt x="5881" y="429"/>
                    <a:pt x="5785" y="117"/>
                    <a:pt x="5545" y="45"/>
                  </a:cubicBezTo>
                  <a:cubicBezTo>
                    <a:pt x="5477" y="14"/>
                    <a:pt x="5407" y="1"/>
                    <a:pt x="5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4"/>
            <p:cNvSpPr/>
            <p:nvPr/>
          </p:nvSpPr>
          <p:spPr>
            <a:xfrm>
              <a:off x="611986" y="873488"/>
              <a:ext cx="216050" cy="212625"/>
            </a:xfrm>
            <a:custGeom>
              <a:avLst/>
              <a:gdLst/>
              <a:ahLst/>
              <a:cxnLst/>
              <a:rect l="l" t="t" r="r" b="b"/>
              <a:pathLst>
                <a:path w="8642" h="8505" extrusionOk="0">
                  <a:moveTo>
                    <a:pt x="5208" y="0"/>
                  </a:moveTo>
                  <a:cubicBezTo>
                    <a:pt x="4995" y="0"/>
                    <a:pt x="4790" y="157"/>
                    <a:pt x="4633" y="314"/>
                  </a:cubicBezTo>
                  <a:cubicBezTo>
                    <a:pt x="4057" y="890"/>
                    <a:pt x="3577" y="1514"/>
                    <a:pt x="3169" y="2210"/>
                  </a:cubicBezTo>
                  <a:cubicBezTo>
                    <a:pt x="2567" y="1994"/>
                    <a:pt x="1896" y="1768"/>
                    <a:pt x="1264" y="1768"/>
                  </a:cubicBezTo>
                  <a:cubicBezTo>
                    <a:pt x="913" y="1768"/>
                    <a:pt x="573" y="1838"/>
                    <a:pt x="265" y="2018"/>
                  </a:cubicBezTo>
                  <a:cubicBezTo>
                    <a:pt x="145" y="2066"/>
                    <a:pt x="73" y="2138"/>
                    <a:pt x="25" y="2258"/>
                  </a:cubicBezTo>
                  <a:cubicBezTo>
                    <a:pt x="1" y="2378"/>
                    <a:pt x="49" y="2522"/>
                    <a:pt x="145" y="2642"/>
                  </a:cubicBezTo>
                  <a:cubicBezTo>
                    <a:pt x="553" y="3290"/>
                    <a:pt x="1129" y="3818"/>
                    <a:pt x="1825" y="4130"/>
                  </a:cubicBezTo>
                  <a:lnTo>
                    <a:pt x="865" y="5859"/>
                  </a:lnTo>
                  <a:cubicBezTo>
                    <a:pt x="625" y="6267"/>
                    <a:pt x="433" y="6867"/>
                    <a:pt x="793" y="7179"/>
                  </a:cubicBezTo>
                  <a:cubicBezTo>
                    <a:pt x="920" y="7284"/>
                    <a:pt x="1070" y="7325"/>
                    <a:pt x="1226" y="7325"/>
                  </a:cubicBezTo>
                  <a:cubicBezTo>
                    <a:pt x="1426" y="7325"/>
                    <a:pt x="1637" y="7259"/>
                    <a:pt x="1825" y="7179"/>
                  </a:cubicBezTo>
                  <a:cubicBezTo>
                    <a:pt x="2425" y="6963"/>
                    <a:pt x="2977" y="6675"/>
                    <a:pt x="3505" y="6339"/>
                  </a:cubicBezTo>
                  <a:cubicBezTo>
                    <a:pt x="3745" y="6891"/>
                    <a:pt x="4081" y="7443"/>
                    <a:pt x="4441" y="7947"/>
                  </a:cubicBezTo>
                  <a:cubicBezTo>
                    <a:pt x="4641" y="8236"/>
                    <a:pt x="4924" y="8504"/>
                    <a:pt x="5250" y="8504"/>
                  </a:cubicBezTo>
                  <a:cubicBezTo>
                    <a:pt x="5276" y="8504"/>
                    <a:pt x="5303" y="8502"/>
                    <a:pt x="5329" y="8499"/>
                  </a:cubicBezTo>
                  <a:cubicBezTo>
                    <a:pt x="5809" y="8427"/>
                    <a:pt x="5953" y="7827"/>
                    <a:pt x="5977" y="7347"/>
                  </a:cubicBezTo>
                  <a:cubicBezTo>
                    <a:pt x="6025" y="6699"/>
                    <a:pt x="6073" y="6027"/>
                    <a:pt x="6097" y="5379"/>
                  </a:cubicBezTo>
                  <a:cubicBezTo>
                    <a:pt x="6270" y="5400"/>
                    <a:pt x="6443" y="5411"/>
                    <a:pt x="6615" y="5411"/>
                  </a:cubicBezTo>
                  <a:cubicBezTo>
                    <a:pt x="7207" y="5411"/>
                    <a:pt x="7790" y="5284"/>
                    <a:pt x="8330" y="5043"/>
                  </a:cubicBezTo>
                  <a:cubicBezTo>
                    <a:pt x="8474" y="4995"/>
                    <a:pt x="8570" y="4899"/>
                    <a:pt x="8642" y="4778"/>
                  </a:cubicBezTo>
                  <a:cubicBezTo>
                    <a:pt x="8642" y="4658"/>
                    <a:pt x="8618" y="4538"/>
                    <a:pt x="8570" y="4442"/>
                  </a:cubicBezTo>
                  <a:cubicBezTo>
                    <a:pt x="8113" y="3554"/>
                    <a:pt x="6985" y="3242"/>
                    <a:pt x="6001" y="3050"/>
                  </a:cubicBezTo>
                  <a:cubicBezTo>
                    <a:pt x="6025" y="2234"/>
                    <a:pt x="5977" y="1442"/>
                    <a:pt x="5809" y="650"/>
                  </a:cubicBezTo>
                  <a:cubicBezTo>
                    <a:pt x="5737" y="386"/>
                    <a:pt x="5617" y="98"/>
                    <a:pt x="5353" y="26"/>
                  </a:cubicBezTo>
                  <a:cubicBezTo>
                    <a:pt x="5305" y="8"/>
                    <a:pt x="5256" y="0"/>
                    <a:pt x="5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4"/>
            <p:cNvSpPr/>
            <p:nvPr/>
          </p:nvSpPr>
          <p:spPr>
            <a:xfrm>
              <a:off x="1049586" y="440813"/>
              <a:ext cx="197450" cy="197450"/>
            </a:xfrm>
            <a:custGeom>
              <a:avLst/>
              <a:gdLst/>
              <a:ahLst/>
              <a:cxnLst/>
              <a:rect l="l" t="t" r="r" b="b"/>
              <a:pathLst>
                <a:path w="7898" h="7898" extrusionOk="0">
                  <a:moveTo>
                    <a:pt x="3937" y="1"/>
                  </a:moveTo>
                  <a:cubicBezTo>
                    <a:pt x="3793" y="1"/>
                    <a:pt x="3673" y="1465"/>
                    <a:pt x="3649" y="3385"/>
                  </a:cubicBezTo>
                  <a:cubicBezTo>
                    <a:pt x="2592" y="2350"/>
                    <a:pt x="1754" y="1580"/>
                    <a:pt x="1601" y="1580"/>
                  </a:cubicBezTo>
                  <a:cubicBezTo>
                    <a:pt x="1594" y="1580"/>
                    <a:pt x="1589" y="1582"/>
                    <a:pt x="1585" y="1585"/>
                  </a:cubicBezTo>
                  <a:cubicBezTo>
                    <a:pt x="1465" y="1681"/>
                    <a:pt x="2137" y="2593"/>
                    <a:pt x="3145" y="3673"/>
                  </a:cubicBezTo>
                  <a:cubicBezTo>
                    <a:pt x="1345" y="3697"/>
                    <a:pt x="1" y="3793"/>
                    <a:pt x="1" y="3937"/>
                  </a:cubicBezTo>
                  <a:cubicBezTo>
                    <a:pt x="1" y="4081"/>
                    <a:pt x="1489" y="4201"/>
                    <a:pt x="3433" y="4225"/>
                  </a:cubicBezTo>
                  <a:cubicBezTo>
                    <a:pt x="2521" y="5401"/>
                    <a:pt x="1849" y="6313"/>
                    <a:pt x="1945" y="6409"/>
                  </a:cubicBezTo>
                  <a:cubicBezTo>
                    <a:pt x="1949" y="6415"/>
                    <a:pt x="1957" y="6418"/>
                    <a:pt x="1967" y="6418"/>
                  </a:cubicBezTo>
                  <a:cubicBezTo>
                    <a:pt x="2112" y="6418"/>
                    <a:pt x="2817" y="5769"/>
                    <a:pt x="3649" y="4825"/>
                  </a:cubicBezTo>
                  <a:cubicBezTo>
                    <a:pt x="3673" y="6577"/>
                    <a:pt x="3793" y="7897"/>
                    <a:pt x="3937" y="7897"/>
                  </a:cubicBezTo>
                  <a:cubicBezTo>
                    <a:pt x="4081" y="7897"/>
                    <a:pt x="4177" y="6529"/>
                    <a:pt x="4225" y="4729"/>
                  </a:cubicBezTo>
                  <a:cubicBezTo>
                    <a:pt x="5234" y="5671"/>
                    <a:pt x="6097" y="6299"/>
                    <a:pt x="6264" y="6299"/>
                  </a:cubicBezTo>
                  <a:cubicBezTo>
                    <a:pt x="6276" y="6299"/>
                    <a:pt x="6285" y="6296"/>
                    <a:pt x="6289" y="6289"/>
                  </a:cubicBezTo>
                  <a:cubicBezTo>
                    <a:pt x="6385" y="6193"/>
                    <a:pt x="5593" y="5329"/>
                    <a:pt x="4489" y="4225"/>
                  </a:cubicBezTo>
                  <a:cubicBezTo>
                    <a:pt x="6433" y="4225"/>
                    <a:pt x="7897" y="4105"/>
                    <a:pt x="7897" y="3961"/>
                  </a:cubicBezTo>
                  <a:cubicBezTo>
                    <a:pt x="7897" y="3817"/>
                    <a:pt x="6481" y="3697"/>
                    <a:pt x="4633" y="3673"/>
                  </a:cubicBezTo>
                  <a:cubicBezTo>
                    <a:pt x="5497" y="2521"/>
                    <a:pt x="6049" y="1561"/>
                    <a:pt x="5929" y="1489"/>
                  </a:cubicBezTo>
                  <a:cubicBezTo>
                    <a:pt x="5925" y="1486"/>
                    <a:pt x="5920" y="1484"/>
                    <a:pt x="5913" y="1484"/>
                  </a:cubicBezTo>
                  <a:cubicBezTo>
                    <a:pt x="5770" y="1484"/>
                    <a:pt x="5075" y="2232"/>
                    <a:pt x="4225" y="3265"/>
                  </a:cubicBezTo>
                  <a:cubicBezTo>
                    <a:pt x="4201" y="1417"/>
                    <a:pt x="4081" y="1"/>
                    <a:pt x="39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 name="Google Shape;575;p34"/>
            <p:cNvGrpSpPr/>
            <p:nvPr/>
          </p:nvGrpSpPr>
          <p:grpSpPr>
            <a:xfrm>
              <a:off x="7856286" y="440825"/>
              <a:ext cx="742622" cy="1550263"/>
              <a:chOff x="7856286" y="440825"/>
              <a:chExt cx="742622" cy="1550263"/>
            </a:xfrm>
          </p:grpSpPr>
          <p:sp>
            <p:nvSpPr>
              <p:cNvPr id="576" name="Google Shape;576;p34"/>
              <p:cNvSpPr/>
              <p:nvPr/>
            </p:nvSpPr>
            <p:spPr>
              <a:xfrm>
                <a:off x="7856286" y="440825"/>
                <a:ext cx="325875" cy="309050"/>
              </a:xfrm>
              <a:custGeom>
                <a:avLst/>
                <a:gdLst/>
                <a:ahLst/>
                <a:cxnLst/>
                <a:rect l="l" t="t" r="r" b="b"/>
                <a:pathLst>
                  <a:path w="13035" h="12362" extrusionOk="0">
                    <a:moveTo>
                      <a:pt x="5873" y="1"/>
                    </a:moveTo>
                    <a:cubicBezTo>
                      <a:pt x="5828" y="1"/>
                      <a:pt x="5783" y="6"/>
                      <a:pt x="5737" y="18"/>
                    </a:cubicBezTo>
                    <a:cubicBezTo>
                      <a:pt x="5329" y="42"/>
                      <a:pt x="5089" y="450"/>
                      <a:pt x="4945" y="834"/>
                    </a:cubicBezTo>
                    <a:cubicBezTo>
                      <a:pt x="4537" y="1938"/>
                      <a:pt x="4273" y="3090"/>
                      <a:pt x="4177" y="4266"/>
                    </a:cubicBezTo>
                    <a:cubicBezTo>
                      <a:pt x="2689" y="4386"/>
                      <a:pt x="1009" y="4602"/>
                      <a:pt x="169" y="5802"/>
                    </a:cubicBezTo>
                    <a:cubicBezTo>
                      <a:pt x="49" y="5922"/>
                      <a:pt x="1" y="6090"/>
                      <a:pt x="25" y="6258"/>
                    </a:cubicBezTo>
                    <a:cubicBezTo>
                      <a:pt x="73" y="6450"/>
                      <a:pt x="217" y="6618"/>
                      <a:pt x="385" y="6714"/>
                    </a:cubicBezTo>
                    <a:cubicBezTo>
                      <a:pt x="1345" y="7314"/>
                      <a:pt x="2449" y="7626"/>
                      <a:pt x="3577" y="7650"/>
                    </a:cubicBezTo>
                    <a:lnTo>
                      <a:pt x="3361" y="10531"/>
                    </a:lnTo>
                    <a:cubicBezTo>
                      <a:pt x="3313" y="11227"/>
                      <a:pt x="3409" y="12139"/>
                      <a:pt x="4081" y="12331"/>
                    </a:cubicBezTo>
                    <a:cubicBezTo>
                      <a:pt x="4159" y="12352"/>
                      <a:pt x="4236" y="12362"/>
                      <a:pt x="4312" y="12362"/>
                    </a:cubicBezTo>
                    <a:cubicBezTo>
                      <a:pt x="4755" y="12362"/>
                      <a:pt x="5166" y="12034"/>
                      <a:pt x="5473" y="11707"/>
                    </a:cubicBezTo>
                    <a:cubicBezTo>
                      <a:pt x="6121" y="11059"/>
                      <a:pt x="6674" y="10315"/>
                      <a:pt x="7178" y="9547"/>
                    </a:cubicBezTo>
                    <a:cubicBezTo>
                      <a:pt x="7874" y="10147"/>
                      <a:pt x="8618" y="10675"/>
                      <a:pt x="9434" y="11131"/>
                    </a:cubicBezTo>
                    <a:cubicBezTo>
                      <a:pt x="9734" y="11289"/>
                      <a:pt x="10097" y="11437"/>
                      <a:pt x="10434" y="11437"/>
                    </a:cubicBezTo>
                    <a:cubicBezTo>
                      <a:pt x="10608" y="11437"/>
                      <a:pt x="10775" y="11397"/>
                      <a:pt x="10922" y="11299"/>
                    </a:cubicBezTo>
                    <a:cubicBezTo>
                      <a:pt x="11522" y="10915"/>
                      <a:pt x="11354" y="10027"/>
                      <a:pt x="11090" y="9379"/>
                    </a:cubicBezTo>
                    <a:lnTo>
                      <a:pt x="10034" y="6666"/>
                    </a:lnTo>
                    <a:cubicBezTo>
                      <a:pt x="11114" y="6330"/>
                      <a:pt x="12074" y="5706"/>
                      <a:pt x="12794" y="4842"/>
                    </a:cubicBezTo>
                    <a:cubicBezTo>
                      <a:pt x="12938" y="4698"/>
                      <a:pt x="13034" y="4506"/>
                      <a:pt x="13010" y="4314"/>
                    </a:cubicBezTo>
                    <a:cubicBezTo>
                      <a:pt x="12986" y="4146"/>
                      <a:pt x="12866" y="4002"/>
                      <a:pt x="12746" y="3906"/>
                    </a:cubicBezTo>
                    <a:cubicBezTo>
                      <a:pt x="12158" y="3462"/>
                      <a:pt x="11450" y="3312"/>
                      <a:pt x="10706" y="3312"/>
                    </a:cubicBezTo>
                    <a:cubicBezTo>
                      <a:pt x="9962" y="3312"/>
                      <a:pt x="9182" y="3462"/>
                      <a:pt x="8450" y="3618"/>
                    </a:cubicBezTo>
                    <a:cubicBezTo>
                      <a:pt x="8018" y="2538"/>
                      <a:pt x="7442" y="1506"/>
                      <a:pt x="6722" y="570"/>
                    </a:cubicBezTo>
                    <a:cubicBezTo>
                      <a:pt x="6510" y="295"/>
                      <a:pt x="6205" y="1"/>
                      <a:pt x="5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34"/>
              <p:cNvSpPr/>
              <p:nvPr/>
            </p:nvSpPr>
            <p:spPr>
              <a:xfrm>
                <a:off x="8437483" y="1898038"/>
                <a:ext cx="85225" cy="93050"/>
              </a:xfrm>
              <a:custGeom>
                <a:avLst/>
                <a:gdLst/>
                <a:ahLst/>
                <a:cxnLst/>
                <a:rect l="l" t="t" r="r" b="b"/>
                <a:pathLst>
                  <a:path w="3409" h="3722" extrusionOk="0">
                    <a:moveTo>
                      <a:pt x="1657" y="1"/>
                    </a:moveTo>
                    <a:cubicBezTo>
                      <a:pt x="1465" y="1"/>
                      <a:pt x="1321" y="649"/>
                      <a:pt x="1297" y="1513"/>
                    </a:cubicBezTo>
                    <a:cubicBezTo>
                      <a:pt x="553" y="1561"/>
                      <a:pt x="1" y="1729"/>
                      <a:pt x="1" y="1897"/>
                    </a:cubicBezTo>
                    <a:cubicBezTo>
                      <a:pt x="25" y="2065"/>
                      <a:pt x="553" y="2185"/>
                      <a:pt x="1297" y="2209"/>
                    </a:cubicBezTo>
                    <a:cubicBezTo>
                      <a:pt x="1321" y="3073"/>
                      <a:pt x="1465" y="3721"/>
                      <a:pt x="1657" y="3721"/>
                    </a:cubicBezTo>
                    <a:cubicBezTo>
                      <a:pt x="1825" y="3721"/>
                      <a:pt x="1969" y="3073"/>
                      <a:pt x="1993" y="2209"/>
                    </a:cubicBezTo>
                    <a:cubicBezTo>
                      <a:pt x="2809" y="2161"/>
                      <a:pt x="3409" y="2017"/>
                      <a:pt x="3409" y="1825"/>
                    </a:cubicBezTo>
                    <a:cubicBezTo>
                      <a:pt x="3409" y="1657"/>
                      <a:pt x="2809" y="1537"/>
                      <a:pt x="1993" y="1513"/>
                    </a:cubicBezTo>
                    <a:cubicBezTo>
                      <a:pt x="1969" y="649"/>
                      <a:pt x="1825" y="1"/>
                      <a:pt x="16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34"/>
              <p:cNvSpPr/>
              <p:nvPr/>
            </p:nvSpPr>
            <p:spPr>
              <a:xfrm>
                <a:off x="8401483" y="1109381"/>
                <a:ext cx="197425" cy="197450"/>
              </a:xfrm>
              <a:custGeom>
                <a:avLst/>
                <a:gdLst/>
                <a:ahLst/>
                <a:cxnLst/>
                <a:rect l="l" t="t" r="r" b="b"/>
                <a:pathLst>
                  <a:path w="7897" h="7898" extrusionOk="0">
                    <a:moveTo>
                      <a:pt x="3937" y="1"/>
                    </a:moveTo>
                    <a:cubicBezTo>
                      <a:pt x="3769" y="1"/>
                      <a:pt x="3673" y="1465"/>
                      <a:pt x="3649" y="3361"/>
                    </a:cubicBezTo>
                    <a:cubicBezTo>
                      <a:pt x="2605" y="2340"/>
                      <a:pt x="1776" y="1577"/>
                      <a:pt x="1607" y="1577"/>
                    </a:cubicBezTo>
                    <a:cubicBezTo>
                      <a:pt x="1597" y="1577"/>
                      <a:pt x="1590" y="1580"/>
                      <a:pt x="1584" y="1585"/>
                    </a:cubicBezTo>
                    <a:cubicBezTo>
                      <a:pt x="1464" y="1681"/>
                      <a:pt x="2136" y="2593"/>
                      <a:pt x="3144" y="3649"/>
                    </a:cubicBezTo>
                    <a:cubicBezTo>
                      <a:pt x="1344" y="3673"/>
                      <a:pt x="0" y="3793"/>
                      <a:pt x="0" y="3937"/>
                    </a:cubicBezTo>
                    <a:cubicBezTo>
                      <a:pt x="0" y="4081"/>
                      <a:pt x="1488" y="4201"/>
                      <a:pt x="3433" y="4225"/>
                    </a:cubicBezTo>
                    <a:cubicBezTo>
                      <a:pt x="2496" y="5401"/>
                      <a:pt x="1848" y="6313"/>
                      <a:pt x="1944" y="6409"/>
                    </a:cubicBezTo>
                    <a:cubicBezTo>
                      <a:pt x="1952" y="6416"/>
                      <a:pt x="1962" y="6419"/>
                      <a:pt x="1974" y="6419"/>
                    </a:cubicBezTo>
                    <a:cubicBezTo>
                      <a:pt x="2157" y="6419"/>
                      <a:pt x="2839" y="5771"/>
                      <a:pt x="3649" y="4849"/>
                    </a:cubicBezTo>
                    <a:cubicBezTo>
                      <a:pt x="3697" y="6601"/>
                      <a:pt x="3793" y="7898"/>
                      <a:pt x="3937" y="7898"/>
                    </a:cubicBezTo>
                    <a:cubicBezTo>
                      <a:pt x="4081" y="7898"/>
                      <a:pt x="4201" y="6529"/>
                      <a:pt x="4249" y="4753"/>
                    </a:cubicBezTo>
                    <a:cubicBezTo>
                      <a:pt x="5243" y="5681"/>
                      <a:pt x="6094" y="6304"/>
                      <a:pt x="6280" y="6304"/>
                    </a:cubicBezTo>
                    <a:cubicBezTo>
                      <a:pt x="6296" y="6304"/>
                      <a:pt x="6307" y="6299"/>
                      <a:pt x="6313" y="6289"/>
                    </a:cubicBezTo>
                    <a:cubicBezTo>
                      <a:pt x="6409" y="6193"/>
                      <a:pt x="5617" y="5329"/>
                      <a:pt x="4513" y="4225"/>
                    </a:cubicBezTo>
                    <a:cubicBezTo>
                      <a:pt x="6433" y="4201"/>
                      <a:pt x="7897" y="4105"/>
                      <a:pt x="7897" y="3937"/>
                    </a:cubicBezTo>
                    <a:cubicBezTo>
                      <a:pt x="7897" y="3793"/>
                      <a:pt x="6481" y="3673"/>
                      <a:pt x="4633" y="3649"/>
                    </a:cubicBezTo>
                    <a:cubicBezTo>
                      <a:pt x="5521" y="2521"/>
                      <a:pt x="6049" y="1561"/>
                      <a:pt x="5953" y="1489"/>
                    </a:cubicBezTo>
                    <a:cubicBezTo>
                      <a:pt x="5948" y="1486"/>
                      <a:pt x="5941" y="1484"/>
                      <a:pt x="5934" y="1484"/>
                    </a:cubicBezTo>
                    <a:cubicBezTo>
                      <a:pt x="5772" y="1484"/>
                      <a:pt x="5098" y="2231"/>
                      <a:pt x="4249" y="3241"/>
                    </a:cubicBezTo>
                    <a:cubicBezTo>
                      <a:pt x="4225" y="1393"/>
                      <a:pt x="4105" y="1"/>
                      <a:pt x="39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9" name="Google Shape;579;p34"/>
            <p:cNvSpPr/>
            <p:nvPr/>
          </p:nvSpPr>
          <p:spPr>
            <a:xfrm rot="-5400000">
              <a:off x="7926064" y="3726891"/>
              <a:ext cx="197425" cy="197450"/>
            </a:xfrm>
            <a:custGeom>
              <a:avLst/>
              <a:gdLst/>
              <a:ahLst/>
              <a:cxnLst/>
              <a:rect l="l" t="t" r="r" b="b"/>
              <a:pathLst>
                <a:path w="7897" h="7898" extrusionOk="0">
                  <a:moveTo>
                    <a:pt x="3937" y="1"/>
                  </a:moveTo>
                  <a:cubicBezTo>
                    <a:pt x="3769" y="1"/>
                    <a:pt x="3673" y="1465"/>
                    <a:pt x="3649" y="3361"/>
                  </a:cubicBezTo>
                  <a:cubicBezTo>
                    <a:pt x="2605" y="2340"/>
                    <a:pt x="1776" y="1577"/>
                    <a:pt x="1607" y="1577"/>
                  </a:cubicBezTo>
                  <a:cubicBezTo>
                    <a:pt x="1597" y="1577"/>
                    <a:pt x="1590" y="1580"/>
                    <a:pt x="1584" y="1585"/>
                  </a:cubicBezTo>
                  <a:cubicBezTo>
                    <a:pt x="1464" y="1681"/>
                    <a:pt x="2136" y="2593"/>
                    <a:pt x="3144" y="3649"/>
                  </a:cubicBezTo>
                  <a:cubicBezTo>
                    <a:pt x="1344" y="3673"/>
                    <a:pt x="0" y="3793"/>
                    <a:pt x="0" y="3937"/>
                  </a:cubicBezTo>
                  <a:cubicBezTo>
                    <a:pt x="0" y="4081"/>
                    <a:pt x="1488" y="4201"/>
                    <a:pt x="3433" y="4225"/>
                  </a:cubicBezTo>
                  <a:cubicBezTo>
                    <a:pt x="2496" y="5401"/>
                    <a:pt x="1848" y="6313"/>
                    <a:pt x="1944" y="6409"/>
                  </a:cubicBezTo>
                  <a:cubicBezTo>
                    <a:pt x="1952" y="6416"/>
                    <a:pt x="1962" y="6419"/>
                    <a:pt x="1974" y="6419"/>
                  </a:cubicBezTo>
                  <a:cubicBezTo>
                    <a:pt x="2157" y="6419"/>
                    <a:pt x="2839" y="5771"/>
                    <a:pt x="3649" y="4849"/>
                  </a:cubicBezTo>
                  <a:cubicBezTo>
                    <a:pt x="3697" y="6601"/>
                    <a:pt x="3793" y="7898"/>
                    <a:pt x="3937" y="7898"/>
                  </a:cubicBezTo>
                  <a:cubicBezTo>
                    <a:pt x="4081" y="7898"/>
                    <a:pt x="4201" y="6529"/>
                    <a:pt x="4249" y="4753"/>
                  </a:cubicBezTo>
                  <a:cubicBezTo>
                    <a:pt x="5243" y="5681"/>
                    <a:pt x="6094" y="6304"/>
                    <a:pt x="6280" y="6304"/>
                  </a:cubicBezTo>
                  <a:cubicBezTo>
                    <a:pt x="6296" y="6304"/>
                    <a:pt x="6307" y="6299"/>
                    <a:pt x="6313" y="6289"/>
                  </a:cubicBezTo>
                  <a:cubicBezTo>
                    <a:pt x="6409" y="6193"/>
                    <a:pt x="5617" y="5329"/>
                    <a:pt x="4513" y="4225"/>
                  </a:cubicBezTo>
                  <a:cubicBezTo>
                    <a:pt x="6433" y="4201"/>
                    <a:pt x="7897" y="4105"/>
                    <a:pt x="7897" y="3937"/>
                  </a:cubicBezTo>
                  <a:cubicBezTo>
                    <a:pt x="7897" y="3793"/>
                    <a:pt x="6481" y="3673"/>
                    <a:pt x="4633" y="3649"/>
                  </a:cubicBezTo>
                  <a:cubicBezTo>
                    <a:pt x="5521" y="2521"/>
                    <a:pt x="6049" y="1561"/>
                    <a:pt x="5953" y="1489"/>
                  </a:cubicBezTo>
                  <a:cubicBezTo>
                    <a:pt x="5948" y="1486"/>
                    <a:pt x="5941" y="1484"/>
                    <a:pt x="5934" y="1484"/>
                  </a:cubicBezTo>
                  <a:cubicBezTo>
                    <a:pt x="5772" y="1484"/>
                    <a:pt x="5098" y="2231"/>
                    <a:pt x="4249" y="3241"/>
                  </a:cubicBezTo>
                  <a:cubicBezTo>
                    <a:pt x="4225" y="1393"/>
                    <a:pt x="4105" y="1"/>
                    <a:pt x="39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34"/>
            <p:cNvSpPr/>
            <p:nvPr/>
          </p:nvSpPr>
          <p:spPr>
            <a:xfrm flipH="1">
              <a:off x="4457816" y="4571775"/>
              <a:ext cx="268847" cy="254966"/>
            </a:xfrm>
            <a:custGeom>
              <a:avLst/>
              <a:gdLst/>
              <a:ahLst/>
              <a:cxnLst/>
              <a:rect l="l" t="t" r="r" b="b"/>
              <a:pathLst>
                <a:path w="13035" h="12362" extrusionOk="0">
                  <a:moveTo>
                    <a:pt x="5873" y="1"/>
                  </a:moveTo>
                  <a:cubicBezTo>
                    <a:pt x="5828" y="1"/>
                    <a:pt x="5783" y="6"/>
                    <a:pt x="5737" y="18"/>
                  </a:cubicBezTo>
                  <a:cubicBezTo>
                    <a:pt x="5329" y="42"/>
                    <a:pt x="5089" y="450"/>
                    <a:pt x="4945" y="834"/>
                  </a:cubicBezTo>
                  <a:cubicBezTo>
                    <a:pt x="4537" y="1938"/>
                    <a:pt x="4273" y="3090"/>
                    <a:pt x="4177" y="4266"/>
                  </a:cubicBezTo>
                  <a:cubicBezTo>
                    <a:pt x="2689" y="4386"/>
                    <a:pt x="1009" y="4602"/>
                    <a:pt x="169" y="5802"/>
                  </a:cubicBezTo>
                  <a:cubicBezTo>
                    <a:pt x="49" y="5922"/>
                    <a:pt x="1" y="6090"/>
                    <a:pt x="25" y="6258"/>
                  </a:cubicBezTo>
                  <a:cubicBezTo>
                    <a:pt x="73" y="6450"/>
                    <a:pt x="217" y="6618"/>
                    <a:pt x="385" y="6714"/>
                  </a:cubicBezTo>
                  <a:cubicBezTo>
                    <a:pt x="1345" y="7314"/>
                    <a:pt x="2449" y="7626"/>
                    <a:pt x="3577" y="7650"/>
                  </a:cubicBezTo>
                  <a:lnTo>
                    <a:pt x="3361" y="10531"/>
                  </a:lnTo>
                  <a:cubicBezTo>
                    <a:pt x="3313" y="11227"/>
                    <a:pt x="3409" y="12139"/>
                    <a:pt x="4081" y="12331"/>
                  </a:cubicBezTo>
                  <a:cubicBezTo>
                    <a:pt x="4159" y="12352"/>
                    <a:pt x="4236" y="12362"/>
                    <a:pt x="4312" y="12362"/>
                  </a:cubicBezTo>
                  <a:cubicBezTo>
                    <a:pt x="4755" y="12362"/>
                    <a:pt x="5166" y="12034"/>
                    <a:pt x="5473" y="11707"/>
                  </a:cubicBezTo>
                  <a:cubicBezTo>
                    <a:pt x="6121" y="11059"/>
                    <a:pt x="6674" y="10315"/>
                    <a:pt x="7178" y="9547"/>
                  </a:cubicBezTo>
                  <a:cubicBezTo>
                    <a:pt x="7874" y="10147"/>
                    <a:pt x="8618" y="10675"/>
                    <a:pt x="9434" y="11131"/>
                  </a:cubicBezTo>
                  <a:cubicBezTo>
                    <a:pt x="9734" y="11289"/>
                    <a:pt x="10097" y="11437"/>
                    <a:pt x="10434" y="11437"/>
                  </a:cubicBezTo>
                  <a:cubicBezTo>
                    <a:pt x="10608" y="11437"/>
                    <a:pt x="10775" y="11397"/>
                    <a:pt x="10922" y="11299"/>
                  </a:cubicBezTo>
                  <a:cubicBezTo>
                    <a:pt x="11522" y="10915"/>
                    <a:pt x="11354" y="10027"/>
                    <a:pt x="11090" y="9379"/>
                  </a:cubicBezTo>
                  <a:lnTo>
                    <a:pt x="10034" y="6666"/>
                  </a:lnTo>
                  <a:cubicBezTo>
                    <a:pt x="11114" y="6330"/>
                    <a:pt x="12074" y="5706"/>
                    <a:pt x="12794" y="4842"/>
                  </a:cubicBezTo>
                  <a:cubicBezTo>
                    <a:pt x="12938" y="4698"/>
                    <a:pt x="13034" y="4506"/>
                    <a:pt x="13010" y="4314"/>
                  </a:cubicBezTo>
                  <a:cubicBezTo>
                    <a:pt x="12986" y="4146"/>
                    <a:pt x="12866" y="4002"/>
                    <a:pt x="12746" y="3906"/>
                  </a:cubicBezTo>
                  <a:cubicBezTo>
                    <a:pt x="12158" y="3462"/>
                    <a:pt x="11450" y="3312"/>
                    <a:pt x="10706" y="3312"/>
                  </a:cubicBezTo>
                  <a:cubicBezTo>
                    <a:pt x="9962" y="3312"/>
                    <a:pt x="9182" y="3462"/>
                    <a:pt x="8450" y="3618"/>
                  </a:cubicBezTo>
                  <a:cubicBezTo>
                    <a:pt x="8018" y="2538"/>
                    <a:pt x="7442" y="1506"/>
                    <a:pt x="6722" y="570"/>
                  </a:cubicBezTo>
                  <a:cubicBezTo>
                    <a:pt x="6510" y="295"/>
                    <a:pt x="6205" y="1"/>
                    <a:pt x="58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 name="Google Shape;581;p34"/>
          <p:cNvGrpSpPr/>
          <p:nvPr/>
        </p:nvGrpSpPr>
        <p:grpSpPr>
          <a:xfrm>
            <a:off x="-584926" y="-337568"/>
            <a:ext cx="13361851" cy="7533135"/>
            <a:chOff x="-438694" y="-253176"/>
            <a:chExt cx="10021388" cy="5649851"/>
          </a:xfrm>
        </p:grpSpPr>
        <p:grpSp>
          <p:nvGrpSpPr>
            <p:cNvPr id="582" name="Google Shape;582;p34"/>
            <p:cNvGrpSpPr/>
            <p:nvPr/>
          </p:nvGrpSpPr>
          <p:grpSpPr>
            <a:xfrm>
              <a:off x="-438694" y="-253176"/>
              <a:ext cx="9945188" cy="5649851"/>
              <a:chOff x="-400594" y="-257875"/>
              <a:chExt cx="9945188" cy="5649851"/>
            </a:xfrm>
          </p:grpSpPr>
          <p:sp>
            <p:nvSpPr>
              <p:cNvPr id="583" name="Google Shape;583;p34"/>
              <p:cNvSpPr/>
              <p:nvPr/>
            </p:nvSpPr>
            <p:spPr>
              <a:xfrm>
                <a:off x="2443413" y="-257875"/>
                <a:ext cx="4257175" cy="951989"/>
              </a:xfrm>
              <a:custGeom>
                <a:avLst/>
                <a:gdLst/>
                <a:ahLst/>
                <a:cxnLst/>
                <a:rect l="l" t="t" r="r" b="b"/>
                <a:pathLst>
                  <a:path w="170287" h="54933" extrusionOk="0">
                    <a:moveTo>
                      <a:pt x="170045" y="23833"/>
                    </a:moveTo>
                    <a:cubicBezTo>
                      <a:pt x="167359" y="30105"/>
                      <a:pt x="129774" y="35396"/>
                      <a:pt x="115819" y="40579"/>
                    </a:cubicBezTo>
                    <a:cubicBezTo>
                      <a:pt x="101864" y="45762"/>
                      <a:pt x="95001" y="55004"/>
                      <a:pt x="86314" y="54933"/>
                    </a:cubicBezTo>
                    <a:cubicBezTo>
                      <a:pt x="77627" y="54862"/>
                      <a:pt x="76056" y="43343"/>
                      <a:pt x="63696" y="40153"/>
                    </a:cubicBezTo>
                    <a:cubicBezTo>
                      <a:pt x="51336" y="36963"/>
                      <a:pt x="22389" y="39851"/>
                      <a:pt x="12152" y="35795"/>
                    </a:cubicBezTo>
                    <a:cubicBezTo>
                      <a:pt x="1915" y="31739"/>
                      <a:pt x="-3307" y="21532"/>
                      <a:pt x="2275" y="15817"/>
                    </a:cubicBezTo>
                    <a:cubicBezTo>
                      <a:pt x="7857" y="10102"/>
                      <a:pt x="24034" y="3650"/>
                      <a:pt x="45644" y="1505"/>
                    </a:cubicBezTo>
                    <a:cubicBezTo>
                      <a:pt x="67254" y="-639"/>
                      <a:pt x="111200" y="-771"/>
                      <a:pt x="131933" y="2950"/>
                    </a:cubicBezTo>
                    <a:cubicBezTo>
                      <a:pt x="152667" y="6671"/>
                      <a:pt x="172731" y="17562"/>
                      <a:pt x="170045" y="23833"/>
                    </a:cubicBezTo>
                    <a:close/>
                  </a:path>
                </a:pathLst>
              </a:custGeom>
              <a:solidFill>
                <a:schemeClr val="lt1"/>
              </a:solidFill>
              <a:ln>
                <a:noFill/>
              </a:ln>
            </p:spPr>
          </p:sp>
          <p:sp>
            <p:nvSpPr>
              <p:cNvPr id="584" name="Google Shape;584;p34"/>
              <p:cNvSpPr/>
              <p:nvPr/>
            </p:nvSpPr>
            <p:spPr>
              <a:xfrm>
                <a:off x="-400594" y="3937226"/>
                <a:ext cx="2241175" cy="1454750"/>
              </a:xfrm>
              <a:custGeom>
                <a:avLst/>
                <a:gdLst/>
                <a:ahLst/>
                <a:cxnLst/>
                <a:rect l="l" t="t" r="r" b="b"/>
                <a:pathLst>
                  <a:path w="89647" h="58190" extrusionOk="0">
                    <a:moveTo>
                      <a:pt x="2076" y="37305"/>
                    </a:moveTo>
                    <a:cubicBezTo>
                      <a:pt x="-1040" y="28716"/>
                      <a:pt x="-620" y="9677"/>
                      <a:pt x="3147" y="4071"/>
                    </a:cubicBezTo>
                    <a:cubicBezTo>
                      <a:pt x="6914" y="-1534"/>
                      <a:pt x="19030" y="-1046"/>
                      <a:pt x="24678" y="3672"/>
                    </a:cubicBezTo>
                    <a:cubicBezTo>
                      <a:pt x="30327" y="8390"/>
                      <a:pt x="28000" y="27994"/>
                      <a:pt x="37038" y="32380"/>
                    </a:cubicBezTo>
                    <a:cubicBezTo>
                      <a:pt x="46076" y="36766"/>
                      <a:pt x="70230" y="27996"/>
                      <a:pt x="78904" y="29988"/>
                    </a:cubicBezTo>
                    <a:cubicBezTo>
                      <a:pt x="87578" y="31980"/>
                      <a:pt x="91133" y="39850"/>
                      <a:pt x="89081" y="44330"/>
                    </a:cubicBezTo>
                    <a:cubicBezTo>
                      <a:pt x="87029" y="48811"/>
                      <a:pt x="77797" y="54992"/>
                      <a:pt x="66590" y="56871"/>
                    </a:cubicBezTo>
                    <a:cubicBezTo>
                      <a:pt x="55383" y="58750"/>
                      <a:pt x="32593" y="58866"/>
                      <a:pt x="21841" y="55605"/>
                    </a:cubicBezTo>
                    <a:cubicBezTo>
                      <a:pt x="11089" y="52344"/>
                      <a:pt x="5192" y="45894"/>
                      <a:pt x="2076" y="37305"/>
                    </a:cubicBezTo>
                    <a:close/>
                  </a:path>
                </a:pathLst>
              </a:custGeom>
              <a:solidFill>
                <a:schemeClr val="lt1"/>
              </a:solidFill>
              <a:ln>
                <a:noFill/>
              </a:ln>
            </p:spPr>
          </p:sp>
          <p:sp>
            <p:nvSpPr>
              <p:cNvPr id="585" name="Google Shape;585;p34"/>
              <p:cNvSpPr/>
              <p:nvPr/>
            </p:nvSpPr>
            <p:spPr>
              <a:xfrm flipH="1">
                <a:off x="7303419" y="3937226"/>
                <a:ext cx="2241175" cy="1454750"/>
              </a:xfrm>
              <a:custGeom>
                <a:avLst/>
                <a:gdLst/>
                <a:ahLst/>
                <a:cxnLst/>
                <a:rect l="l" t="t" r="r" b="b"/>
                <a:pathLst>
                  <a:path w="89647" h="58190" extrusionOk="0">
                    <a:moveTo>
                      <a:pt x="2076" y="37305"/>
                    </a:moveTo>
                    <a:cubicBezTo>
                      <a:pt x="-1040" y="28716"/>
                      <a:pt x="-620" y="9677"/>
                      <a:pt x="3147" y="4071"/>
                    </a:cubicBezTo>
                    <a:cubicBezTo>
                      <a:pt x="6914" y="-1534"/>
                      <a:pt x="19030" y="-1046"/>
                      <a:pt x="24678" y="3672"/>
                    </a:cubicBezTo>
                    <a:cubicBezTo>
                      <a:pt x="30327" y="8390"/>
                      <a:pt x="28000" y="27994"/>
                      <a:pt x="37038" y="32380"/>
                    </a:cubicBezTo>
                    <a:cubicBezTo>
                      <a:pt x="46076" y="36766"/>
                      <a:pt x="70230" y="27996"/>
                      <a:pt x="78904" y="29988"/>
                    </a:cubicBezTo>
                    <a:cubicBezTo>
                      <a:pt x="87578" y="31980"/>
                      <a:pt x="91133" y="39850"/>
                      <a:pt x="89081" y="44330"/>
                    </a:cubicBezTo>
                    <a:cubicBezTo>
                      <a:pt x="87029" y="48811"/>
                      <a:pt x="77797" y="54992"/>
                      <a:pt x="66590" y="56871"/>
                    </a:cubicBezTo>
                    <a:cubicBezTo>
                      <a:pt x="55383" y="58750"/>
                      <a:pt x="32593" y="58866"/>
                      <a:pt x="21841" y="55605"/>
                    </a:cubicBezTo>
                    <a:cubicBezTo>
                      <a:pt x="11089" y="52344"/>
                      <a:pt x="5192" y="45894"/>
                      <a:pt x="2076" y="37305"/>
                    </a:cubicBezTo>
                    <a:close/>
                  </a:path>
                </a:pathLst>
              </a:custGeom>
              <a:solidFill>
                <a:schemeClr val="lt1"/>
              </a:solidFill>
              <a:ln>
                <a:noFill/>
              </a:ln>
            </p:spPr>
          </p:sp>
        </p:grpSp>
        <p:grpSp>
          <p:nvGrpSpPr>
            <p:cNvPr id="586" name="Google Shape;586;p34"/>
            <p:cNvGrpSpPr/>
            <p:nvPr/>
          </p:nvGrpSpPr>
          <p:grpSpPr>
            <a:xfrm>
              <a:off x="-362494" y="-253176"/>
              <a:ext cx="9945188" cy="5649851"/>
              <a:chOff x="-400594" y="-257875"/>
              <a:chExt cx="9945188" cy="5649851"/>
            </a:xfrm>
          </p:grpSpPr>
          <p:sp>
            <p:nvSpPr>
              <p:cNvPr id="587" name="Google Shape;587;p34"/>
              <p:cNvSpPr/>
              <p:nvPr/>
            </p:nvSpPr>
            <p:spPr>
              <a:xfrm>
                <a:off x="2443413" y="-257875"/>
                <a:ext cx="4257175" cy="951989"/>
              </a:xfrm>
              <a:custGeom>
                <a:avLst/>
                <a:gdLst/>
                <a:ahLst/>
                <a:cxnLst/>
                <a:rect l="l" t="t" r="r" b="b"/>
                <a:pathLst>
                  <a:path w="170287" h="54933" extrusionOk="0">
                    <a:moveTo>
                      <a:pt x="170045" y="23833"/>
                    </a:moveTo>
                    <a:cubicBezTo>
                      <a:pt x="167359" y="30105"/>
                      <a:pt x="129774" y="35396"/>
                      <a:pt x="115819" y="40579"/>
                    </a:cubicBezTo>
                    <a:cubicBezTo>
                      <a:pt x="101864" y="45762"/>
                      <a:pt x="95001" y="55004"/>
                      <a:pt x="86314" y="54933"/>
                    </a:cubicBezTo>
                    <a:cubicBezTo>
                      <a:pt x="77627" y="54862"/>
                      <a:pt x="76056" y="43343"/>
                      <a:pt x="63696" y="40153"/>
                    </a:cubicBezTo>
                    <a:cubicBezTo>
                      <a:pt x="51336" y="36963"/>
                      <a:pt x="22389" y="39851"/>
                      <a:pt x="12152" y="35795"/>
                    </a:cubicBezTo>
                    <a:cubicBezTo>
                      <a:pt x="1915" y="31739"/>
                      <a:pt x="-3307" y="21532"/>
                      <a:pt x="2275" y="15817"/>
                    </a:cubicBezTo>
                    <a:cubicBezTo>
                      <a:pt x="7857" y="10102"/>
                      <a:pt x="24034" y="3650"/>
                      <a:pt x="45644" y="1505"/>
                    </a:cubicBezTo>
                    <a:cubicBezTo>
                      <a:pt x="67254" y="-639"/>
                      <a:pt x="111200" y="-771"/>
                      <a:pt x="131933" y="2950"/>
                    </a:cubicBezTo>
                    <a:cubicBezTo>
                      <a:pt x="152667" y="6671"/>
                      <a:pt x="172731" y="17562"/>
                      <a:pt x="170045" y="23833"/>
                    </a:cubicBezTo>
                    <a:close/>
                  </a:path>
                </a:pathLst>
              </a:custGeom>
              <a:noFill/>
              <a:ln w="9525" cap="rnd" cmpd="sng">
                <a:solidFill>
                  <a:schemeClr val="dk2"/>
                </a:solidFill>
                <a:prstDash val="dash"/>
                <a:round/>
                <a:headEnd type="none" w="med" len="med"/>
                <a:tailEnd type="none" w="med" len="med"/>
              </a:ln>
            </p:spPr>
          </p:sp>
          <p:sp>
            <p:nvSpPr>
              <p:cNvPr id="588" name="Google Shape;588;p34"/>
              <p:cNvSpPr/>
              <p:nvPr/>
            </p:nvSpPr>
            <p:spPr>
              <a:xfrm>
                <a:off x="-400594" y="3937226"/>
                <a:ext cx="2241175" cy="1454750"/>
              </a:xfrm>
              <a:custGeom>
                <a:avLst/>
                <a:gdLst/>
                <a:ahLst/>
                <a:cxnLst/>
                <a:rect l="l" t="t" r="r" b="b"/>
                <a:pathLst>
                  <a:path w="89647" h="58190" extrusionOk="0">
                    <a:moveTo>
                      <a:pt x="2076" y="37305"/>
                    </a:moveTo>
                    <a:cubicBezTo>
                      <a:pt x="-1040" y="28716"/>
                      <a:pt x="-620" y="9677"/>
                      <a:pt x="3147" y="4071"/>
                    </a:cubicBezTo>
                    <a:cubicBezTo>
                      <a:pt x="6914" y="-1534"/>
                      <a:pt x="19030" y="-1046"/>
                      <a:pt x="24678" y="3672"/>
                    </a:cubicBezTo>
                    <a:cubicBezTo>
                      <a:pt x="30327" y="8390"/>
                      <a:pt x="28000" y="27994"/>
                      <a:pt x="37038" y="32380"/>
                    </a:cubicBezTo>
                    <a:cubicBezTo>
                      <a:pt x="46076" y="36766"/>
                      <a:pt x="70230" y="27996"/>
                      <a:pt x="78904" y="29988"/>
                    </a:cubicBezTo>
                    <a:cubicBezTo>
                      <a:pt x="87578" y="31980"/>
                      <a:pt x="91133" y="39850"/>
                      <a:pt x="89081" y="44330"/>
                    </a:cubicBezTo>
                    <a:cubicBezTo>
                      <a:pt x="87029" y="48811"/>
                      <a:pt x="77797" y="54992"/>
                      <a:pt x="66590" y="56871"/>
                    </a:cubicBezTo>
                    <a:cubicBezTo>
                      <a:pt x="55383" y="58750"/>
                      <a:pt x="32593" y="58866"/>
                      <a:pt x="21841" y="55605"/>
                    </a:cubicBezTo>
                    <a:cubicBezTo>
                      <a:pt x="11089" y="52344"/>
                      <a:pt x="5192" y="45894"/>
                      <a:pt x="2076" y="37305"/>
                    </a:cubicBezTo>
                    <a:close/>
                  </a:path>
                </a:pathLst>
              </a:custGeom>
              <a:noFill/>
              <a:ln w="9525" cap="rnd" cmpd="sng">
                <a:solidFill>
                  <a:schemeClr val="dk2"/>
                </a:solidFill>
                <a:prstDash val="dash"/>
                <a:round/>
                <a:headEnd type="none" w="med" len="med"/>
                <a:tailEnd type="none" w="med" len="med"/>
              </a:ln>
            </p:spPr>
          </p:sp>
          <p:sp>
            <p:nvSpPr>
              <p:cNvPr id="589" name="Google Shape;589;p34"/>
              <p:cNvSpPr/>
              <p:nvPr/>
            </p:nvSpPr>
            <p:spPr>
              <a:xfrm flipH="1">
                <a:off x="7303419" y="3937226"/>
                <a:ext cx="2241175" cy="1454750"/>
              </a:xfrm>
              <a:custGeom>
                <a:avLst/>
                <a:gdLst/>
                <a:ahLst/>
                <a:cxnLst/>
                <a:rect l="l" t="t" r="r" b="b"/>
                <a:pathLst>
                  <a:path w="89647" h="58190" extrusionOk="0">
                    <a:moveTo>
                      <a:pt x="2076" y="37305"/>
                    </a:moveTo>
                    <a:cubicBezTo>
                      <a:pt x="-1040" y="28716"/>
                      <a:pt x="-620" y="9677"/>
                      <a:pt x="3147" y="4071"/>
                    </a:cubicBezTo>
                    <a:cubicBezTo>
                      <a:pt x="6914" y="-1534"/>
                      <a:pt x="19030" y="-1046"/>
                      <a:pt x="24678" y="3672"/>
                    </a:cubicBezTo>
                    <a:cubicBezTo>
                      <a:pt x="30327" y="8390"/>
                      <a:pt x="28000" y="27994"/>
                      <a:pt x="37038" y="32380"/>
                    </a:cubicBezTo>
                    <a:cubicBezTo>
                      <a:pt x="46076" y="36766"/>
                      <a:pt x="70230" y="27996"/>
                      <a:pt x="78904" y="29988"/>
                    </a:cubicBezTo>
                    <a:cubicBezTo>
                      <a:pt x="87578" y="31980"/>
                      <a:pt x="91133" y="39850"/>
                      <a:pt x="89081" y="44330"/>
                    </a:cubicBezTo>
                    <a:cubicBezTo>
                      <a:pt x="87029" y="48811"/>
                      <a:pt x="77797" y="54992"/>
                      <a:pt x="66590" y="56871"/>
                    </a:cubicBezTo>
                    <a:cubicBezTo>
                      <a:pt x="55383" y="58750"/>
                      <a:pt x="32593" y="58866"/>
                      <a:pt x="21841" y="55605"/>
                    </a:cubicBezTo>
                    <a:cubicBezTo>
                      <a:pt x="11089" y="52344"/>
                      <a:pt x="5192" y="45894"/>
                      <a:pt x="2076" y="37305"/>
                    </a:cubicBezTo>
                    <a:close/>
                  </a:path>
                </a:pathLst>
              </a:custGeom>
              <a:noFill/>
              <a:ln w="9525" cap="rnd" cmpd="sng">
                <a:solidFill>
                  <a:schemeClr val="dk2"/>
                </a:solidFill>
                <a:prstDash val="dash"/>
                <a:round/>
                <a:headEnd type="none" w="med" len="med"/>
                <a:tailEnd type="none" w="med" len="med"/>
              </a:ln>
            </p:spPr>
          </p:sp>
        </p:grpSp>
      </p:grpSp>
    </p:spTree>
    <p:extLst>
      <p:ext uri="{BB962C8B-B14F-4D97-AF65-F5344CB8AC3E}">
        <p14:creationId xmlns:p14="http://schemas.microsoft.com/office/powerpoint/2010/main" val="198439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491767"/>
            <a:ext cx="10272000" cy="7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48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1255767" y="1603333"/>
            <a:ext cx="9592000" cy="4520800"/>
          </a:xfrm>
          <a:prstGeom prst="rect">
            <a:avLst/>
          </a:prstGeom>
        </p:spPr>
        <p:txBody>
          <a:bodyPr spcFirstLastPara="1" wrap="square" lIns="91425" tIns="91425" rIns="91425" bIns="91425" anchor="t" anchorCtr="0">
            <a:noAutofit/>
          </a:bodyPr>
          <a:lstStyle>
            <a:lvl1pPr marL="609585" lvl="0" indent="-457189" rtl="0">
              <a:lnSpc>
                <a:spcPct val="90000"/>
              </a:lnSpc>
              <a:spcBef>
                <a:spcPts val="0"/>
              </a:spcBef>
              <a:spcAft>
                <a:spcPts val="0"/>
              </a:spcAft>
              <a:buClr>
                <a:schemeClr val="accent1"/>
              </a:buClr>
              <a:buSzPts val="1800"/>
              <a:buFont typeface="Livvic"/>
              <a:buAutoNum type="arabicPeriod"/>
              <a:defRPr sz="1600">
                <a:solidFill>
                  <a:srgbClr val="434343"/>
                </a:solidFill>
              </a:defRPr>
            </a:lvl1pPr>
            <a:lvl2pPr marL="1219170" lvl="1"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828754" lvl="2"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2438339" lvl="3"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3047924" lvl="4"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3657509" lvl="5"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4267093" lvl="6" indent="-423323"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4876678" lvl="7" indent="-423323"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5486263" lvl="8" indent="-423323"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sp>
        <p:nvSpPr>
          <p:cNvPr id="20" name="Google Shape;20;p4"/>
          <p:cNvSpPr/>
          <p:nvPr/>
        </p:nvSpPr>
        <p:spPr>
          <a:xfrm>
            <a:off x="197833" y="198000"/>
            <a:ext cx="11826000" cy="64620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0629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8094400" cy="7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 name="Google Shape;29;p6"/>
          <p:cNvSpPr/>
          <p:nvPr/>
        </p:nvSpPr>
        <p:spPr>
          <a:xfrm>
            <a:off x="197833" y="198000"/>
            <a:ext cx="11826000" cy="64620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8075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851600" y="4270167"/>
            <a:ext cx="10489200" cy="14328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6000"/>
              <a:buNone/>
              <a:defRPr sz="7733"/>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36" name="Google Shape;36;p8"/>
          <p:cNvSpPr/>
          <p:nvPr/>
        </p:nvSpPr>
        <p:spPr>
          <a:xfrm>
            <a:off x="197833" y="198000"/>
            <a:ext cx="11826000" cy="64620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2454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950967" y="1377616"/>
            <a:ext cx="5869600" cy="2094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600"/>
              <a:buNone/>
              <a:defRPr sz="65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9" name="Google Shape;39;p9"/>
          <p:cNvSpPr txBox="1">
            <a:spLocks noGrp="1"/>
          </p:cNvSpPr>
          <p:nvPr>
            <p:ph type="subTitle" idx="1"/>
          </p:nvPr>
        </p:nvSpPr>
        <p:spPr>
          <a:xfrm>
            <a:off x="950967" y="3674784"/>
            <a:ext cx="4566000" cy="18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 name="Google Shape;40;p9"/>
          <p:cNvSpPr/>
          <p:nvPr/>
        </p:nvSpPr>
        <p:spPr>
          <a:xfrm>
            <a:off x="197833" y="198000"/>
            <a:ext cx="11826000" cy="64620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1501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987400" y="3537971"/>
            <a:ext cx="6222800" cy="17308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3" name="Google Shape;43;p10"/>
          <p:cNvSpPr/>
          <p:nvPr/>
        </p:nvSpPr>
        <p:spPr>
          <a:xfrm>
            <a:off x="197833" y="198000"/>
            <a:ext cx="11826000" cy="64620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1596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711733" y="2555567"/>
            <a:ext cx="5870000" cy="1518800"/>
          </a:xfrm>
          <a:prstGeom prst="rect">
            <a:avLst/>
          </a:prstGeom>
        </p:spPr>
        <p:txBody>
          <a:bodyPr spcFirstLastPara="1" wrap="square" lIns="91425" tIns="91425" rIns="91425" bIns="91425" anchor="t" anchorCtr="0">
            <a:noAutofit/>
          </a:bodyPr>
          <a:lstStyle>
            <a:lvl1pPr lvl="0" algn="r">
              <a:spcBef>
                <a:spcPts val="0"/>
              </a:spcBef>
              <a:spcAft>
                <a:spcPts val="0"/>
              </a:spcAft>
              <a:buSzPts val="9600"/>
              <a:buNone/>
              <a:defRPr sz="8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6" name="Google Shape;46;p11"/>
          <p:cNvSpPr txBox="1">
            <a:spLocks noGrp="1"/>
          </p:cNvSpPr>
          <p:nvPr>
            <p:ph type="subTitle" idx="1"/>
          </p:nvPr>
        </p:nvSpPr>
        <p:spPr>
          <a:xfrm>
            <a:off x="4806844" y="4230135"/>
            <a:ext cx="5751200" cy="9512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2400"/>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47" name="Google Shape;47;p11"/>
          <p:cNvSpPr/>
          <p:nvPr/>
        </p:nvSpPr>
        <p:spPr>
          <a:xfrm>
            <a:off x="197833" y="198000"/>
            <a:ext cx="11826000" cy="64620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9291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195701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7428467" y="573791"/>
            <a:ext cx="4085200" cy="70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1" name="Google Shape;51;p13"/>
          <p:cNvSpPr txBox="1">
            <a:spLocks noGrp="1"/>
          </p:cNvSpPr>
          <p:nvPr>
            <p:ph type="subTitle" idx="1"/>
          </p:nvPr>
        </p:nvSpPr>
        <p:spPr>
          <a:xfrm>
            <a:off x="7428467" y="1174435"/>
            <a:ext cx="3416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 name="Google Shape;52;p13"/>
          <p:cNvSpPr txBox="1">
            <a:spLocks noGrp="1"/>
          </p:cNvSpPr>
          <p:nvPr>
            <p:ph type="title" idx="2"/>
          </p:nvPr>
        </p:nvSpPr>
        <p:spPr>
          <a:xfrm>
            <a:off x="7428467" y="2007357"/>
            <a:ext cx="4114800" cy="70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 name="Google Shape;53;p13"/>
          <p:cNvSpPr txBox="1">
            <a:spLocks noGrp="1"/>
          </p:cNvSpPr>
          <p:nvPr>
            <p:ph type="subTitle" idx="3"/>
          </p:nvPr>
        </p:nvSpPr>
        <p:spPr>
          <a:xfrm>
            <a:off x="7428467" y="2626512"/>
            <a:ext cx="3416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 name="Google Shape;54;p13"/>
          <p:cNvSpPr txBox="1">
            <a:spLocks noGrp="1"/>
          </p:cNvSpPr>
          <p:nvPr>
            <p:ph type="title" idx="4"/>
          </p:nvPr>
        </p:nvSpPr>
        <p:spPr>
          <a:xfrm>
            <a:off x="7428467" y="3440924"/>
            <a:ext cx="4085200" cy="70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5" name="Google Shape;55;p13"/>
          <p:cNvSpPr txBox="1">
            <a:spLocks noGrp="1"/>
          </p:cNvSpPr>
          <p:nvPr>
            <p:ph type="subTitle" idx="5"/>
          </p:nvPr>
        </p:nvSpPr>
        <p:spPr>
          <a:xfrm>
            <a:off x="7428467" y="4078588"/>
            <a:ext cx="3416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6"/>
          </p:nvPr>
        </p:nvSpPr>
        <p:spPr>
          <a:xfrm>
            <a:off x="7428467" y="4874491"/>
            <a:ext cx="4085200" cy="70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7" name="Google Shape;57;p13"/>
          <p:cNvSpPr txBox="1">
            <a:spLocks noGrp="1"/>
          </p:cNvSpPr>
          <p:nvPr>
            <p:ph type="subTitle" idx="7"/>
          </p:nvPr>
        </p:nvSpPr>
        <p:spPr>
          <a:xfrm>
            <a:off x="7428467" y="5530665"/>
            <a:ext cx="34160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 name="Google Shape;58;p13"/>
          <p:cNvSpPr txBox="1">
            <a:spLocks noGrp="1"/>
          </p:cNvSpPr>
          <p:nvPr>
            <p:ph type="title" idx="8"/>
          </p:nvPr>
        </p:nvSpPr>
        <p:spPr>
          <a:xfrm>
            <a:off x="960000" y="487884"/>
            <a:ext cx="2641600" cy="7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9" name="Google Shape;59;p13"/>
          <p:cNvSpPr txBox="1">
            <a:spLocks noGrp="1"/>
          </p:cNvSpPr>
          <p:nvPr>
            <p:ph type="title" idx="9" hasCustomPrompt="1"/>
          </p:nvPr>
        </p:nvSpPr>
        <p:spPr>
          <a:xfrm>
            <a:off x="5466033" y="498600"/>
            <a:ext cx="1768000" cy="13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72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0" name="Google Shape;60;p13"/>
          <p:cNvSpPr txBox="1">
            <a:spLocks noGrp="1"/>
          </p:cNvSpPr>
          <p:nvPr>
            <p:ph type="title" idx="13" hasCustomPrompt="1"/>
          </p:nvPr>
        </p:nvSpPr>
        <p:spPr>
          <a:xfrm>
            <a:off x="5466033" y="3410400"/>
            <a:ext cx="1768000" cy="13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72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1" name="Google Shape;61;p13"/>
          <p:cNvSpPr txBox="1">
            <a:spLocks noGrp="1"/>
          </p:cNvSpPr>
          <p:nvPr>
            <p:ph type="title" idx="14" hasCustomPrompt="1"/>
          </p:nvPr>
        </p:nvSpPr>
        <p:spPr>
          <a:xfrm>
            <a:off x="5466033" y="1954500"/>
            <a:ext cx="1768000" cy="13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72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2" name="Google Shape;62;p13"/>
          <p:cNvSpPr txBox="1">
            <a:spLocks noGrp="1"/>
          </p:cNvSpPr>
          <p:nvPr>
            <p:ph type="title" idx="15" hasCustomPrompt="1"/>
          </p:nvPr>
        </p:nvSpPr>
        <p:spPr>
          <a:xfrm>
            <a:off x="5466033" y="4866300"/>
            <a:ext cx="1768000" cy="13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7200" b="1"/>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3" name="Google Shape;63;p13"/>
          <p:cNvSpPr/>
          <p:nvPr/>
        </p:nvSpPr>
        <p:spPr>
          <a:xfrm>
            <a:off x="197833" y="198000"/>
            <a:ext cx="11826000" cy="64620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49403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1pPr>
            <a:lvl2pPr lvl="1"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2pPr>
            <a:lvl3pPr lvl="2"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3pPr>
            <a:lvl4pPr lvl="3"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4pPr>
            <a:lvl5pPr lvl="4"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5pPr>
            <a:lvl6pPr lvl="5"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6pPr>
            <a:lvl7pPr lvl="6"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7pPr>
            <a:lvl8pPr lvl="7"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8pPr>
            <a:lvl9pPr lvl="8" rtl="0">
              <a:spcBef>
                <a:spcPts val="0"/>
              </a:spcBef>
              <a:spcAft>
                <a:spcPts val="0"/>
              </a:spcAft>
              <a:buClr>
                <a:schemeClr val="dk1"/>
              </a:buClr>
              <a:buSzPts val="3000"/>
              <a:buFont typeface="Questrial"/>
              <a:buNone/>
              <a:defRPr sz="3000">
                <a:solidFill>
                  <a:schemeClr val="dk1"/>
                </a:solidFill>
                <a:latin typeface="Questrial"/>
                <a:ea typeface="Questrial"/>
                <a:cs typeface="Questrial"/>
                <a:sym typeface="Quest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6642002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en.wikipedia.org/wiki/Crisis_(1939_fil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creativecommons.org/licenses/by-nc/3.0/" TargetMode="External"/><Relationship Id="rId7" Type="http://schemas.openxmlformats.org/officeDocument/2006/relationships/diagramColors" Target="../diagrams/colors1.xml"/><Relationship Id="rId2" Type="http://schemas.openxmlformats.org/officeDocument/2006/relationships/hyperlink" Target="http://pngimg.com/download/11638" TargetMode="Externa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hyperlink" Target="http://biology.stackexchange.com/questions/26312/are-there-any-known-health-benefits-risks-from-milliampere-current-0-1-2-m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cassam-isanyonethere.blogspot.com/2011/10/fortune-tellers-never-lie.html" TargetMode="Externa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ctrTitle"/>
          </p:nvPr>
        </p:nvSpPr>
        <p:spPr>
          <a:xfrm>
            <a:off x="272144" y="3300350"/>
            <a:ext cx="9666514" cy="1870132"/>
          </a:xfrm>
          <a:prstGeom prst="rect">
            <a:avLst/>
          </a:prstGeom>
        </p:spPr>
        <p:txBody>
          <a:bodyPr spcFirstLastPara="1" wrap="square" lIns="121900" tIns="121900" rIns="121900" bIns="121900" anchor="t" anchorCtr="0">
            <a:noAutofit/>
          </a:bodyPr>
          <a:lstStyle/>
          <a:p>
            <a:pPr algn="ctr"/>
            <a:r>
              <a:rPr lang="nl-NL" sz="4400" dirty="0" err="1"/>
              <a:t>Changing</a:t>
            </a:r>
            <a:r>
              <a:rPr lang="nl-NL" sz="4400" dirty="0"/>
              <a:t> </a:t>
            </a:r>
            <a:r>
              <a:rPr lang="nl-NL" sz="4400" dirty="0" err="1">
                <a:solidFill>
                  <a:srgbClr val="C00000"/>
                </a:solidFill>
              </a:rPr>
              <a:t>Stories</a:t>
            </a:r>
            <a:r>
              <a:rPr lang="nl-NL" sz="4400" dirty="0">
                <a:solidFill>
                  <a:srgbClr val="C00000"/>
                </a:solidFill>
              </a:rPr>
              <a:t>;</a:t>
            </a:r>
            <a:r>
              <a:rPr lang="nl-NL" sz="4400" dirty="0"/>
              <a:t> </a:t>
            </a:r>
            <a:r>
              <a:rPr lang="nl-NL" sz="4400" dirty="0" err="1"/>
              <a:t>Changing</a:t>
            </a:r>
            <a:r>
              <a:rPr lang="nl-NL" sz="4400" dirty="0"/>
              <a:t> </a:t>
            </a:r>
            <a:r>
              <a:rPr lang="nl-NL" sz="4400" dirty="0" err="1">
                <a:solidFill>
                  <a:srgbClr val="C00000"/>
                </a:solidFill>
              </a:rPr>
              <a:t>Lives</a:t>
            </a:r>
            <a:r>
              <a:rPr lang="nl-NL" sz="4400" dirty="0"/>
              <a:t>”</a:t>
            </a:r>
            <a:endParaRPr lang="nl-NL" sz="4400" b="0" dirty="0">
              <a:solidFill>
                <a:schemeClr val="accent1"/>
              </a:solidFill>
            </a:endParaRPr>
          </a:p>
        </p:txBody>
      </p:sp>
      <p:sp>
        <p:nvSpPr>
          <p:cNvPr id="144" name="Google Shape;144;p28"/>
          <p:cNvSpPr txBox="1">
            <a:spLocks noGrp="1"/>
          </p:cNvSpPr>
          <p:nvPr>
            <p:ph type="subTitle" idx="1"/>
          </p:nvPr>
        </p:nvSpPr>
        <p:spPr>
          <a:xfrm>
            <a:off x="1761620" y="4798150"/>
            <a:ext cx="7076723" cy="1124320"/>
          </a:xfrm>
          <a:prstGeom prst="rect">
            <a:avLst/>
          </a:prstGeom>
        </p:spPr>
        <p:txBody>
          <a:bodyPr spcFirstLastPara="1" wrap="square" lIns="121900" tIns="121900" rIns="121900" bIns="121900" anchor="t" anchorCtr="0">
            <a:noAutofit/>
          </a:bodyPr>
          <a:lstStyle/>
          <a:p>
            <a:pPr marL="0" indent="0" algn="ctr"/>
            <a:r>
              <a:rPr lang="nl-NL" dirty="0"/>
              <a:t>Mw. drs. Jean-Marie Schmidt. </a:t>
            </a:r>
            <a:r>
              <a:rPr lang="nl-NL" dirty="0" err="1"/>
              <a:t>M.Sc</a:t>
            </a:r>
            <a:r>
              <a:rPr lang="nl-NL" dirty="0"/>
              <a:t>.</a:t>
            </a:r>
            <a:endParaRPr lang="en-US" dirty="0"/>
          </a:p>
          <a:p>
            <a:pPr marL="0" indent="0" algn="ctr"/>
            <a:r>
              <a:rPr lang="nl-NL" dirty="0" err="1">
                <a:solidFill>
                  <a:srgbClr val="C00000"/>
                </a:solidFill>
              </a:rPr>
              <a:t>Associate</a:t>
            </a:r>
            <a:r>
              <a:rPr lang="nl-NL" dirty="0">
                <a:solidFill>
                  <a:srgbClr val="C00000"/>
                </a:solidFill>
              </a:rPr>
              <a:t> Professor </a:t>
            </a:r>
            <a:r>
              <a:rPr lang="nl-NL" dirty="0" err="1">
                <a:solidFill>
                  <a:srgbClr val="C00000"/>
                </a:solidFill>
              </a:rPr>
              <a:t>Academic</a:t>
            </a:r>
            <a:r>
              <a:rPr lang="nl-NL" dirty="0">
                <a:solidFill>
                  <a:srgbClr val="C00000"/>
                </a:solidFill>
              </a:rPr>
              <a:t> </a:t>
            </a:r>
            <a:r>
              <a:rPr lang="nl-NL" dirty="0" err="1">
                <a:solidFill>
                  <a:srgbClr val="C00000"/>
                </a:solidFill>
              </a:rPr>
              <a:t>Success</a:t>
            </a:r>
            <a:r>
              <a:rPr lang="nl-NL" dirty="0">
                <a:solidFill>
                  <a:srgbClr val="C00000"/>
                </a:solidFill>
              </a:rPr>
              <a:t>- RUAS</a:t>
            </a:r>
          </a:p>
        </p:txBody>
      </p:sp>
      <p:cxnSp>
        <p:nvCxnSpPr>
          <p:cNvPr id="145" name="Google Shape;145;p28"/>
          <p:cNvCxnSpPr>
            <a:cxnSpLocks/>
          </p:cNvCxnSpPr>
          <p:nvPr/>
        </p:nvCxnSpPr>
        <p:spPr>
          <a:xfrm>
            <a:off x="762000" y="4364025"/>
            <a:ext cx="9075964" cy="0"/>
          </a:xfrm>
          <a:prstGeom prst="straightConnector1">
            <a:avLst/>
          </a:prstGeom>
          <a:noFill/>
          <a:ln w="19050" cap="flat" cmpd="sng">
            <a:solidFill>
              <a:schemeClr val="dk1"/>
            </a:solidFill>
            <a:prstDash val="solid"/>
            <a:round/>
            <a:headEnd type="none" w="med" len="med"/>
            <a:tailEnd type="none" w="med" len="med"/>
          </a:ln>
        </p:spPr>
      </p:cxnSp>
      <p:sp>
        <p:nvSpPr>
          <p:cNvPr id="6" name="TextBox 5">
            <a:extLst>
              <a:ext uri="{FF2B5EF4-FFF2-40B4-BE49-F238E27FC236}">
                <a16:creationId xmlns:a16="http://schemas.microsoft.com/office/drawing/2014/main" id="{34F03EB0-EE8F-6510-A28C-37B629B9712B}"/>
              </a:ext>
            </a:extLst>
          </p:cNvPr>
          <p:cNvSpPr txBox="1"/>
          <p:nvPr/>
        </p:nvSpPr>
        <p:spPr>
          <a:xfrm>
            <a:off x="7585708" y="3794541"/>
            <a:ext cx="5385683" cy="379656"/>
          </a:xfrm>
          <a:prstGeom prst="rect">
            <a:avLst/>
          </a:prstGeom>
          <a:noFill/>
        </p:spPr>
        <p:txBody>
          <a:bodyPr wrap="square" rtlCol="0">
            <a:spAutoFit/>
          </a:bodyPr>
          <a:lstStyle/>
          <a:p>
            <a:pPr algn="r" defTabSz="1219170">
              <a:buClr>
                <a:srgbClr val="000000"/>
              </a:buClr>
            </a:pPr>
            <a:r>
              <a:rPr lang="nl-NL" sz="1867" kern="0" dirty="0">
                <a:solidFill>
                  <a:srgbClr val="000000"/>
                </a:solidFill>
                <a:latin typeface="Arial"/>
                <a:cs typeface="Arial"/>
                <a:sym typeface="Arial"/>
              </a:rPr>
              <a:t>.</a:t>
            </a:r>
            <a:endParaRPr lang="en-GB" sz="1867" kern="0" dirty="0">
              <a:solidFill>
                <a:srgbClr val="000000"/>
              </a:solidFill>
              <a:latin typeface="Arial"/>
              <a:cs typeface="Arial"/>
              <a:sym typeface="Arial"/>
            </a:endParaRPr>
          </a:p>
        </p:txBody>
      </p:sp>
      <p:pic>
        <p:nvPicPr>
          <p:cNvPr id="7" name="Picture 2">
            <a:extLst>
              <a:ext uri="{FF2B5EF4-FFF2-40B4-BE49-F238E27FC236}">
                <a16:creationId xmlns:a16="http://schemas.microsoft.com/office/drawing/2014/main" id="{29F38F02-0546-2048-9912-61F4E3299DCF}"/>
              </a:ext>
            </a:extLst>
          </p:cNvPr>
          <p:cNvPicPr>
            <a:picLocks noChangeAspect="1"/>
          </p:cNvPicPr>
          <p:nvPr/>
        </p:nvPicPr>
        <p:blipFill>
          <a:blip r:embed="rId3"/>
          <a:stretch>
            <a:fillRect/>
          </a:stretch>
        </p:blipFill>
        <p:spPr>
          <a:xfrm>
            <a:off x="225214" y="297023"/>
            <a:ext cx="1073571" cy="980456"/>
          </a:xfrm>
          <a:prstGeom prst="rect">
            <a:avLst/>
          </a:prstGeom>
        </p:spPr>
      </p:pic>
      <p:pic>
        <p:nvPicPr>
          <p:cNvPr id="11" name="Graphic 10">
            <a:extLst>
              <a:ext uri="{FF2B5EF4-FFF2-40B4-BE49-F238E27FC236}">
                <a16:creationId xmlns:a16="http://schemas.microsoft.com/office/drawing/2014/main" id="{4AF1A019-59A2-34A0-9703-6483B29B8E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03381" y="1876785"/>
            <a:ext cx="2591508" cy="2656376"/>
          </a:xfrm>
          <a:prstGeom prst="rect">
            <a:avLst/>
          </a:prstGeom>
        </p:spPr>
      </p:pic>
      <p:sp>
        <p:nvSpPr>
          <p:cNvPr id="14" name="TextBox 13">
            <a:extLst>
              <a:ext uri="{FF2B5EF4-FFF2-40B4-BE49-F238E27FC236}">
                <a16:creationId xmlns:a16="http://schemas.microsoft.com/office/drawing/2014/main" id="{1D3D5AE3-22B8-F150-9852-7FF664560BB0}"/>
              </a:ext>
            </a:extLst>
          </p:cNvPr>
          <p:cNvSpPr txBox="1"/>
          <p:nvPr/>
        </p:nvSpPr>
        <p:spPr>
          <a:xfrm>
            <a:off x="762000" y="2416647"/>
            <a:ext cx="8991600" cy="707886"/>
          </a:xfrm>
          <a:prstGeom prst="rect">
            <a:avLst/>
          </a:prstGeom>
          <a:noFill/>
        </p:spPr>
        <p:txBody>
          <a:bodyPr wrap="square">
            <a:spAutoFit/>
          </a:bodyPr>
          <a:lstStyle/>
          <a:p>
            <a:pPr algn="ctr"/>
            <a:r>
              <a:rPr lang="nl-NL" sz="4000" b="1" dirty="0"/>
              <a:t>#</a:t>
            </a:r>
            <a:r>
              <a:rPr lang="nl-NL" sz="4000" b="1" dirty="0" err="1">
                <a:solidFill>
                  <a:srgbClr val="C00000"/>
                </a:solidFill>
                <a:latin typeface="Quotable" panose="02000500000000090000" pitchFamily="2" charset="0"/>
              </a:rPr>
              <a:t>Tough</a:t>
            </a:r>
            <a:r>
              <a:rPr lang="nl-NL" sz="4000" b="1" dirty="0" err="1">
                <a:latin typeface="Quotable" panose="02000500000000090000" pitchFamily="2" charset="0"/>
              </a:rPr>
              <a:t>Love</a:t>
            </a:r>
            <a:r>
              <a:rPr lang="nl-NL" sz="1800" b="1" dirty="0">
                <a:latin typeface="Quotable" panose="02000500000000090000" pitchFamily="2" charset="0"/>
              </a:rPr>
              <a:t>:</a:t>
            </a:r>
            <a:r>
              <a:rPr lang="en" sz="1800" b="1" dirty="0">
                <a:latin typeface="CustomVanillaTwilight" panose="02000600000000000000" pitchFamily="2" charset="0"/>
              </a:rPr>
              <a:t> </a:t>
            </a:r>
            <a:endParaRPr lang="en-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34"/>
          <p:cNvSpPr txBox="1">
            <a:spLocks noGrp="1"/>
          </p:cNvSpPr>
          <p:nvPr>
            <p:ph type="subTitle" idx="1"/>
          </p:nvPr>
        </p:nvSpPr>
        <p:spPr>
          <a:xfrm>
            <a:off x="5997374" y="2241311"/>
            <a:ext cx="5925559" cy="2983832"/>
          </a:xfrm>
          <a:prstGeom prst="rect">
            <a:avLst/>
          </a:prstGeom>
        </p:spPr>
        <p:txBody>
          <a:bodyPr spcFirstLastPara="1" wrap="square" lIns="121900" tIns="121900" rIns="121900" bIns="121900" anchor="t" anchorCtr="0">
            <a:noAutofit/>
          </a:bodyPr>
          <a:lstStyle/>
          <a:p>
            <a:pPr marL="0" indent="0"/>
            <a:r>
              <a:rPr lang="es" dirty="0"/>
              <a:t>“There’s a big difference between not getting better at something </a:t>
            </a:r>
            <a:r>
              <a:rPr lang="es" i="1" dirty="0">
                <a:solidFill>
                  <a:srgbClr val="C00000"/>
                </a:solidFill>
              </a:rPr>
              <a:t>because ”you don’t want to</a:t>
            </a:r>
            <a:r>
              <a:rPr lang="es" dirty="0">
                <a:solidFill>
                  <a:srgbClr val="C00000"/>
                </a:solidFill>
              </a:rPr>
              <a:t>”</a:t>
            </a:r>
            <a:r>
              <a:rPr lang="es" dirty="0"/>
              <a:t>, and not getting better </a:t>
            </a:r>
            <a:r>
              <a:rPr lang="es" dirty="0">
                <a:solidFill>
                  <a:srgbClr val="C00000"/>
                </a:solidFill>
              </a:rPr>
              <a:t>“</a:t>
            </a:r>
            <a:r>
              <a:rPr lang="es" i="1" dirty="0">
                <a:solidFill>
                  <a:srgbClr val="C00000"/>
                </a:solidFill>
              </a:rPr>
              <a:t>because you don’t believe you can”</a:t>
            </a:r>
            <a:endParaRPr dirty="0"/>
          </a:p>
          <a:p>
            <a:pPr marL="0" indent="0"/>
            <a:endParaRPr dirty="0"/>
          </a:p>
        </p:txBody>
      </p:sp>
      <p:sp>
        <p:nvSpPr>
          <p:cNvPr id="211" name="Google Shape;211;p34"/>
          <p:cNvSpPr txBox="1">
            <a:spLocks noGrp="1"/>
          </p:cNvSpPr>
          <p:nvPr>
            <p:ph type="title"/>
          </p:nvPr>
        </p:nvSpPr>
        <p:spPr>
          <a:xfrm>
            <a:off x="6096001" y="4468873"/>
            <a:ext cx="5606044" cy="508763"/>
          </a:xfrm>
          <a:prstGeom prst="rect">
            <a:avLst/>
          </a:prstGeom>
          <a:solidFill>
            <a:schemeClr val="bg1"/>
          </a:solidFill>
        </p:spPr>
        <p:txBody>
          <a:bodyPr spcFirstLastPara="1" wrap="square" lIns="121900" tIns="121900" rIns="121900" bIns="121900" anchor="t" anchorCtr="0">
            <a:noAutofit/>
          </a:bodyPr>
          <a:lstStyle/>
          <a:p>
            <a:r>
              <a:rPr lang="es" dirty="0"/>
              <a:t>—</a:t>
            </a:r>
            <a:r>
              <a:rPr lang="es" b="1" dirty="0"/>
              <a:t>James Anderson</a:t>
            </a:r>
            <a:endParaRPr dirty="0"/>
          </a:p>
          <a:p>
            <a:pPr lvl="0" algn="ctr"/>
            <a:br>
              <a:rPr lang="nl-NL" sz="2400" dirty="0">
                <a:latin typeface="Nunito" pitchFamily="2" charset="77"/>
              </a:rPr>
            </a:br>
            <a:endParaRPr sz="2400" dirty="0">
              <a:solidFill>
                <a:srgbClr val="C00000"/>
              </a:solidFill>
              <a:latin typeface="Nunito" pitchFamily="2" charset="77"/>
            </a:endParaRPr>
          </a:p>
        </p:txBody>
      </p:sp>
      <p:cxnSp>
        <p:nvCxnSpPr>
          <p:cNvPr id="213" name="Google Shape;213;p34"/>
          <p:cNvCxnSpPr/>
          <p:nvPr/>
        </p:nvCxnSpPr>
        <p:spPr>
          <a:xfrm>
            <a:off x="6743796" y="4360069"/>
            <a:ext cx="4042000" cy="0"/>
          </a:xfrm>
          <a:prstGeom prst="straightConnector1">
            <a:avLst/>
          </a:prstGeom>
          <a:noFill/>
          <a:ln w="19050" cap="flat" cmpd="sng">
            <a:solidFill>
              <a:schemeClr val="dk1"/>
            </a:solidFill>
            <a:prstDash val="solid"/>
            <a:round/>
            <a:headEnd type="none" w="med" len="med"/>
            <a:tailEnd type="none" w="med" len="med"/>
          </a:ln>
        </p:spPr>
      </p:cxnSp>
      <p:pic>
        <p:nvPicPr>
          <p:cNvPr id="214" name="Google Shape;214;p34"/>
          <p:cNvPicPr preferRelativeResize="0"/>
          <p:nvPr/>
        </p:nvPicPr>
        <p:blipFill rotWithShape="1">
          <a:blip r:embed="rId3">
            <a:alphaModFix/>
          </a:blip>
          <a:srcRect t="24823"/>
          <a:stretch/>
        </p:blipFill>
        <p:spPr>
          <a:xfrm>
            <a:off x="1015300" y="758486"/>
            <a:ext cx="4735435" cy="5341013"/>
          </a:xfrm>
          <a:prstGeom prst="rect">
            <a:avLst/>
          </a:prstGeom>
          <a:noFill/>
          <a:ln>
            <a:noFill/>
          </a:ln>
        </p:spPr>
      </p:pic>
      <p:pic>
        <p:nvPicPr>
          <p:cNvPr id="6" name="Picture 2">
            <a:extLst>
              <a:ext uri="{FF2B5EF4-FFF2-40B4-BE49-F238E27FC236}">
                <a16:creationId xmlns:a16="http://schemas.microsoft.com/office/drawing/2014/main" id="{76114A41-05D8-564F-AAE1-8465DEC7E0DE}"/>
              </a:ext>
            </a:extLst>
          </p:cNvPr>
          <p:cNvPicPr>
            <a:picLocks noChangeAspect="1"/>
          </p:cNvPicPr>
          <p:nvPr/>
        </p:nvPicPr>
        <p:blipFill>
          <a:blip r:embed="rId4"/>
          <a:stretch>
            <a:fillRect/>
          </a:stretch>
        </p:blipFill>
        <p:spPr>
          <a:xfrm>
            <a:off x="10895261" y="5609271"/>
            <a:ext cx="1073571" cy="9804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grpSp>
        <p:nvGrpSpPr>
          <p:cNvPr id="1006" name="Google Shape;1006;p40"/>
          <p:cNvGrpSpPr/>
          <p:nvPr/>
        </p:nvGrpSpPr>
        <p:grpSpPr>
          <a:xfrm rot="899871" flipH="1">
            <a:off x="9777024" y="3640550"/>
            <a:ext cx="553829" cy="1021660"/>
            <a:chOff x="61662" y="1977920"/>
            <a:chExt cx="415344" cy="766194"/>
          </a:xfrm>
        </p:grpSpPr>
        <p:sp>
          <p:nvSpPr>
            <p:cNvPr id="1007" name="Google Shape;1007;p40"/>
            <p:cNvSpPr/>
            <p:nvPr/>
          </p:nvSpPr>
          <p:spPr>
            <a:xfrm rot="-1201159">
              <a:off x="215461" y="2022749"/>
              <a:ext cx="86712" cy="728525"/>
            </a:xfrm>
            <a:custGeom>
              <a:avLst/>
              <a:gdLst/>
              <a:ahLst/>
              <a:cxnLst/>
              <a:rect l="l" t="t" r="r" b="b"/>
              <a:pathLst>
                <a:path w="4581" h="72436" fill="none" extrusionOk="0">
                  <a:moveTo>
                    <a:pt x="1740" y="0"/>
                  </a:moveTo>
                  <a:cubicBezTo>
                    <a:pt x="957" y="16293"/>
                    <a:pt x="0" y="32964"/>
                    <a:pt x="4102" y="48909"/>
                  </a:cubicBezTo>
                  <a:cubicBezTo>
                    <a:pt x="4581" y="56650"/>
                    <a:pt x="4349" y="64622"/>
                    <a:pt x="3885" y="72435"/>
                  </a:cubicBezTo>
                </a:path>
              </a:pathLst>
            </a:custGeom>
            <a:solidFill>
              <a:schemeClr val="accent6"/>
            </a:solidFill>
            <a:ln w="6150" cap="flat" cmpd="sng">
              <a:solidFill>
                <a:schemeClr val="accent6"/>
              </a:solidFill>
              <a:prstDash val="solid"/>
              <a:miter lim="14495"/>
              <a:headEnd type="none" w="sm" len="sm"/>
              <a:tailEnd type="none" w="sm" len="sm"/>
            </a:ln>
          </p:spPr>
          <p:txBody>
            <a:bodyPr spcFirstLastPara="1" wrap="square" lIns="121900" tIns="121900" rIns="121900" bIns="121900" anchor="ctr" anchorCtr="0">
              <a:noAutofit/>
            </a:bodyPr>
            <a:lstStyle/>
            <a:p>
              <a:endParaRPr sz="2400"/>
            </a:p>
          </p:txBody>
        </p:sp>
        <p:sp>
          <p:nvSpPr>
            <p:cNvPr id="1008" name="Google Shape;1008;p40"/>
            <p:cNvSpPr/>
            <p:nvPr/>
          </p:nvSpPr>
          <p:spPr>
            <a:xfrm rot="-1201506">
              <a:off x="365276" y="2474106"/>
              <a:ext cx="64677" cy="193012"/>
            </a:xfrm>
            <a:custGeom>
              <a:avLst/>
              <a:gdLst/>
              <a:ahLst/>
              <a:cxnLst/>
              <a:rect l="l" t="t" r="r" b="b"/>
              <a:pathLst>
                <a:path w="10090" h="17279" fill="none" extrusionOk="0">
                  <a:moveTo>
                    <a:pt x="10090" y="0"/>
                  </a:moveTo>
                  <a:cubicBezTo>
                    <a:pt x="10090" y="0"/>
                    <a:pt x="5321" y="3073"/>
                    <a:pt x="3262" y="7509"/>
                  </a:cubicBezTo>
                  <a:cubicBezTo>
                    <a:pt x="1218" y="11944"/>
                    <a:pt x="1" y="17279"/>
                    <a:pt x="1" y="17279"/>
                  </a:cubicBezTo>
                </a:path>
              </a:pathLst>
            </a:custGeom>
            <a:solidFill>
              <a:schemeClr val="accent6"/>
            </a:solidFill>
            <a:ln w="6150" cap="flat" cmpd="sng">
              <a:solidFill>
                <a:schemeClr val="accent6"/>
              </a:solidFill>
              <a:prstDash val="solid"/>
              <a:miter lim="14495"/>
              <a:headEnd type="none" w="sm" len="sm"/>
              <a:tailEnd type="none" w="sm" len="sm"/>
            </a:ln>
          </p:spPr>
          <p:txBody>
            <a:bodyPr spcFirstLastPara="1" wrap="square" lIns="121900" tIns="121900" rIns="121900" bIns="121900" anchor="ctr" anchorCtr="0">
              <a:noAutofit/>
            </a:bodyPr>
            <a:lstStyle/>
            <a:p>
              <a:endParaRPr sz="2400"/>
            </a:p>
          </p:txBody>
        </p:sp>
        <p:sp>
          <p:nvSpPr>
            <p:cNvPr id="1009" name="Google Shape;1009;p40"/>
            <p:cNvSpPr/>
            <p:nvPr/>
          </p:nvSpPr>
          <p:spPr>
            <a:xfrm rot="-1201159">
              <a:off x="111195" y="1988142"/>
              <a:ext cx="70453" cy="60818"/>
            </a:xfrm>
            <a:custGeom>
              <a:avLst/>
              <a:gdLst/>
              <a:ahLst/>
              <a:cxnLst/>
              <a:rect l="l" t="t" r="r" b="b"/>
              <a:pathLst>
                <a:path w="3722" h="3213" extrusionOk="0">
                  <a:moveTo>
                    <a:pt x="3051" y="0"/>
                  </a:moveTo>
                  <a:cubicBezTo>
                    <a:pt x="2922" y="0"/>
                    <a:pt x="2767" y="42"/>
                    <a:pt x="2610" y="125"/>
                  </a:cubicBezTo>
                  <a:cubicBezTo>
                    <a:pt x="1653" y="618"/>
                    <a:pt x="1" y="3212"/>
                    <a:pt x="1" y="3212"/>
                  </a:cubicBezTo>
                  <a:cubicBezTo>
                    <a:pt x="3721" y="1079"/>
                    <a:pt x="3713" y="0"/>
                    <a:pt x="305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10" name="Google Shape;1010;p40"/>
            <p:cNvSpPr/>
            <p:nvPr/>
          </p:nvSpPr>
          <p:spPr>
            <a:xfrm rot="-1201159">
              <a:off x="136792" y="2068428"/>
              <a:ext cx="47303" cy="77513"/>
            </a:xfrm>
            <a:custGeom>
              <a:avLst/>
              <a:gdLst/>
              <a:ahLst/>
              <a:cxnLst/>
              <a:rect l="l" t="t" r="r" b="b"/>
              <a:pathLst>
                <a:path w="2499" h="4095" extrusionOk="0">
                  <a:moveTo>
                    <a:pt x="1892" y="0"/>
                  </a:moveTo>
                  <a:cubicBezTo>
                    <a:pt x="1734" y="0"/>
                    <a:pt x="1536" y="107"/>
                    <a:pt x="1363" y="297"/>
                  </a:cubicBezTo>
                  <a:cubicBezTo>
                    <a:pt x="638" y="1108"/>
                    <a:pt x="1" y="4094"/>
                    <a:pt x="1" y="4094"/>
                  </a:cubicBezTo>
                  <a:cubicBezTo>
                    <a:pt x="2498" y="1100"/>
                    <a:pt x="2401" y="0"/>
                    <a:pt x="189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11" name="Google Shape;1011;p40"/>
            <p:cNvSpPr/>
            <p:nvPr/>
          </p:nvSpPr>
          <p:spPr>
            <a:xfrm rot="-1201159">
              <a:off x="73549" y="1992241"/>
              <a:ext cx="43687" cy="77153"/>
            </a:xfrm>
            <a:custGeom>
              <a:avLst/>
              <a:gdLst/>
              <a:ahLst/>
              <a:cxnLst/>
              <a:rect l="l" t="t" r="r" b="b"/>
              <a:pathLst>
                <a:path w="2308" h="4076" extrusionOk="0">
                  <a:moveTo>
                    <a:pt x="363" y="0"/>
                  </a:moveTo>
                  <a:cubicBezTo>
                    <a:pt x="121" y="0"/>
                    <a:pt x="0" y="322"/>
                    <a:pt x="75" y="713"/>
                  </a:cubicBezTo>
                  <a:cubicBezTo>
                    <a:pt x="292" y="1771"/>
                    <a:pt x="2307" y="4076"/>
                    <a:pt x="2307" y="4076"/>
                  </a:cubicBezTo>
                  <a:cubicBezTo>
                    <a:pt x="1548" y="939"/>
                    <a:pt x="778" y="0"/>
                    <a:pt x="36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12" name="Google Shape;1012;p40"/>
            <p:cNvSpPr/>
            <p:nvPr/>
          </p:nvSpPr>
          <p:spPr>
            <a:xfrm rot="-1201159">
              <a:off x="101405" y="2094491"/>
              <a:ext cx="43971" cy="77229"/>
            </a:xfrm>
            <a:custGeom>
              <a:avLst/>
              <a:gdLst/>
              <a:ahLst/>
              <a:cxnLst/>
              <a:rect l="l" t="t" r="r" b="b"/>
              <a:pathLst>
                <a:path w="2323" h="4080" extrusionOk="0">
                  <a:moveTo>
                    <a:pt x="366" y="0"/>
                  </a:moveTo>
                  <a:cubicBezTo>
                    <a:pt x="122" y="0"/>
                    <a:pt x="0" y="324"/>
                    <a:pt x="75" y="716"/>
                  </a:cubicBezTo>
                  <a:cubicBezTo>
                    <a:pt x="293" y="1774"/>
                    <a:pt x="2322" y="4079"/>
                    <a:pt x="2322" y="4079"/>
                  </a:cubicBezTo>
                  <a:cubicBezTo>
                    <a:pt x="1555" y="939"/>
                    <a:pt x="783" y="0"/>
                    <a:pt x="366"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13" name="Google Shape;1013;p40"/>
            <p:cNvSpPr/>
            <p:nvPr/>
          </p:nvSpPr>
          <p:spPr>
            <a:xfrm rot="-1201159">
              <a:off x="151781" y="2132990"/>
              <a:ext cx="70623" cy="60742"/>
            </a:xfrm>
            <a:custGeom>
              <a:avLst/>
              <a:gdLst/>
              <a:ahLst/>
              <a:cxnLst/>
              <a:rect l="l" t="t" r="r" b="b"/>
              <a:pathLst>
                <a:path w="3731" h="3209" extrusionOk="0">
                  <a:moveTo>
                    <a:pt x="3047" y="1"/>
                  </a:moveTo>
                  <a:cubicBezTo>
                    <a:pt x="2918" y="1"/>
                    <a:pt x="2765" y="41"/>
                    <a:pt x="2610" y="121"/>
                  </a:cubicBezTo>
                  <a:cubicBezTo>
                    <a:pt x="1653" y="628"/>
                    <a:pt x="1" y="3208"/>
                    <a:pt x="1" y="3208"/>
                  </a:cubicBezTo>
                  <a:cubicBezTo>
                    <a:pt x="3730" y="1070"/>
                    <a:pt x="3713" y="1"/>
                    <a:pt x="3047"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14" name="Google Shape;1014;p40"/>
            <p:cNvSpPr/>
            <p:nvPr/>
          </p:nvSpPr>
          <p:spPr>
            <a:xfrm rot="-1201159">
              <a:off x="180217" y="2195517"/>
              <a:ext cx="47208" cy="77551"/>
            </a:xfrm>
            <a:custGeom>
              <a:avLst/>
              <a:gdLst/>
              <a:ahLst/>
              <a:cxnLst/>
              <a:rect l="l" t="t" r="r" b="b"/>
              <a:pathLst>
                <a:path w="2494" h="4097" extrusionOk="0">
                  <a:moveTo>
                    <a:pt x="1901" y="0"/>
                  </a:moveTo>
                  <a:cubicBezTo>
                    <a:pt x="1744" y="0"/>
                    <a:pt x="1547" y="108"/>
                    <a:pt x="1377" y="299"/>
                  </a:cubicBezTo>
                  <a:cubicBezTo>
                    <a:pt x="652" y="1096"/>
                    <a:pt x="0" y="4096"/>
                    <a:pt x="0" y="4096"/>
                  </a:cubicBezTo>
                  <a:cubicBezTo>
                    <a:pt x="2494" y="1095"/>
                    <a:pt x="2401" y="0"/>
                    <a:pt x="190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15" name="Google Shape;1015;p40"/>
            <p:cNvSpPr/>
            <p:nvPr/>
          </p:nvSpPr>
          <p:spPr>
            <a:xfrm rot="-1201159">
              <a:off x="114762" y="2139878"/>
              <a:ext cx="43801" cy="76964"/>
            </a:xfrm>
            <a:custGeom>
              <a:avLst/>
              <a:gdLst/>
              <a:ahLst/>
              <a:cxnLst/>
              <a:rect l="l" t="t" r="r" b="b"/>
              <a:pathLst>
                <a:path w="2314" h="4066" extrusionOk="0">
                  <a:moveTo>
                    <a:pt x="366" y="0"/>
                  </a:moveTo>
                  <a:cubicBezTo>
                    <a:pt x="121" y="0"/>
                    <a:pt x="0" y="325"/>
                    <a:pt x="81" y="717"/>
                  </a:cubicBezTo>
                  <a:cubicBezTo>
                    <a:pt x="298" y="1775"/>
                    <a:pt x="2313" y="4065"/>
                    <a:pt x="2313" y="4065"/>
                  </a:cubicBezTo>
                  <a:cubicBezTo>
                    <a:pt x="1556" y="936"/>
                    <a:pt x="781" y="0"/>
                    <a:pt x="366"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16" name="Google Shape;1016;p40"/>
            <p:cNvSpPr/>
            <p:nvPr/>
          </p:nvSpPr>
          <p:spPr>
            <a:xfrm rot="-1201159">
              <a:off x="144897" y="2221383"/>
              <a:ext cx="43801" cy="77153"/>
            </a:xfrm>
            <a:custGeom>
              <a:avLst/>
              <a:gdLst/>
              <a:ahLst/>
              <a:cxnLst/>
              <a:rect l="l" t="t" r="r" b="b"/>
              <a:pathLst>
                <a:path w="2314" h="4076" extrusionOk="0">
                  <a:moveTo>
                    <a:pt x="363" y="1"/>
                  </a:moveTo>
                  <a:cubicBezTo>
                    <a:pt x="120" y="1"/>
                    <a:pt x="1" y="322"/>
                    <a:pt x="81" y="713"/>
                  </a:cubicBezTo>
                  <a:cubicBezTo>
                    <a:pt x="299" y="1771"/>
                    <a:pt x="2314" y="4076"/>
                    <a:pt x="2314" y="4076"/>
                  </a:cubicBezTo>
                  <a:cubicBezTo>
                    <a:pt x="1555" y="939"/>
                    <a:pt x="778" y="1"/>
                    <a:pt x="363"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17" name="Google Shape;1017;p40"/>
            <p:cNvSpPr/>
            <p:nvPr/>
          </p:nvSpPr>
          <p:spPr>
            <a:xfrm rot="-1201159">
              <a:off x="240783" y="2326306"/>
              <a:ext cx="64093" cy="66023"/>
            </a:xfrm>
            <a:custGeom>
              <a:avLst/>
              <a:gdLst/>
              <a:ahLst/>
              <a:cxnLst/>
              <a:rect l="l" t="t" r="r" b="b"/>
              <a:pathLst>
                <a:path w="3386" h="3488" extrusionOk="0">
                  <a:moveTo>
                    <a:pt x="2768" y="0"/>
                  </a:moveTo>
                  <a:cubicBezTo>
                    <a:pt x="2629" y="0"/>
                    <a:pt x="2459" y="57"/>
                    <a:pt x="2291" y="168"/>
                  </a:cubicBezTo>
                  <a:cubicBezTo>
                    <a:pt x="1378" y="762"/>
                    <a:pt x="1" y="3488"/>
                    <a:pt x="1" y="3488"/>
                  </a:cubicBezTo>
                  <a:cubicBezTo>
                    <a:pt x="3385" y="1082"/>
                    <a:pt x="3374" y="0"/>
                    <a:pt x="2768"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18" name="Google Shape;1018;p40"/>
            <p:cNvSpPr/>
            <p:nvPr/>
          </p:nvSpPr>
          <p:spPr>
            <a:xfrm rot="-1201159">
              <a:off x="294948" y="2386419"/>
              <a:ext cx="40716" cy="80750"/>
            </a:xfrm>
            <a:custGeom>
              <a:avLst/>
              <a:gdLst/>
              <a:ahLst/>
              <a:cxnLst/>
              <a:rect l="l" t="t" r="r" b="b"/>
              <a:pathLst>
                <a:path w="2151" h="4266" extrusionOk="0">
                  <a:moveTo>
                    <a:pt x="1522" y="1"/>
                  </a:moveTo>
                  <a:cubicBezTo>
                    <a:pt x="1357" y="1"/>
                    <a:pt x="1152" y="130"/>
                    <a:pt x="986" y="352"/>
                  </a:cubicBezTo>
                  <a:cubicBezTo>
                    <a:pt x="348" y="1221"/>
                    <a:pt x="1" y="4265"/>
                    <a:pt x="1" y="4265"/>
                  </a:cubicBezTo>
                  <a:cubicBezTo>
                    <a:pt x="2151" y="1110"/>
                    <a:pt x="2006" y="1"/>
                    <a:pt x="1522"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19" name="Google Shape;1019;p40"/>
            <p:cNvSpPr/>
            <p:nvPr/>
          </p:nvSpPr>
          <p:spPr>
            <a:xfrm rot="-1201159">
              <a:off x="196443" y="2335673"/>
              <a:ext cx="50615" cy="73008"/>
            </a:xfrm>
            <a:custGeom>
              <a:avLst/>
              <a:gdLst/>
              <a:ahLst/>
              <a:cxnLst/>
              <a:rect l="l" t="t" r="r" b="b"/>
              <a:pathLst>
                <a:path w="2674" h="3857" extrusionOk="0">
                  <a:moveTo>
                    <a:pt x="365" y="0"/>
                  </a:moveTo>
                  <a:cubicBezTo>
                    <a:pt x="100" y="0"/>
                    <a:pt x="0" y="344"/>
                    <a:pt x="123" y="740"/>
                  </a:cubicBezTo>
                  <a:cubicBezTo>
                    <a:pt x="441" y="1769"/>
                    <a:pt x="2674" y="3856"/>
                    <a:pt x="2674" y="3856"/>
                  </a:cubicBezTo>
                  <a:cubicBezTo>
                    <a:pt x="1638" y="884"/>
                    <a:pt x="790" y="0"/>
                    <a:pt x="365"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20" name="Google Shape;1020;p40"/>
            <p:cNvSpPr/>
            <p:nvPr/>
          </p:nvSpPr>
          <p:spPr>
            <a:xfrm rot="-1201159">
              <a:off x="250653" y="2406715"/>
              <a:ext cx="50634" cy="73273"/>
            </a:xfrm>
            <a:custGeom>
              <a:avLst/>
              <a:gdLst/>
              <a:ahLst/>
              <a:cxnLst/>
              <a:rect l="l" t="t" r="r" b="b"/>
              <a:pathLst>
                <a:path w="2675" h="3871" extrusionOk="0">
                  <a:moveTo>
                    <a:pt x="364" y="1"/>
                  </a:moveTo>
                  <a:cubicBezTo>
                    <a:pt x="100" y="1"/>
                    <a:pt x="0" y="344"/>
                    <a:pt x="123" y="739"/>
                  </a:cubicBezTo>
                  <a:cubicBezTo>
                    <a:pt x="442" y="1768"/>
                    <a:pt x="2674" y="3870"/>
                    <a:pt x="2674" y="3870"/>
                  </a:cubicBezTo>
                  <a:cubicBezTo>
                    <a:pt x="1638" y="887"/>
                    <a:pt x="789" y="1"/>
                    <a:pt x="364"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21" name="Google Shape;1021;p40"/>
            <p:cNvSpPr/>
            <p:nvPr/>
          </p:nvSpPr>
          <p:spPr>
            <a:xfrm rot="-1201159">
              <a:off x="379870" y="2428424"/>
              <a:ext cx="94246" cy="33523"/>
            </a:xfrm>
            <a:custGeom>
              <a:avLst/>
              <a:gdLst/>
              <a:ahLst/>
              <a:cxnLst/>
              <a:rect l="l" t="t" r="r" b="b"/>
              <a:pathLst>
                <a:path w="4979" h="1771" extrusionOk="0">
                  <a:moveTo>
                    <a:pt x="3693" y="1"/>
                  </a:moveTo>
                  <a:cubicBezTo>
                    <a:pt x="3671" y="1"/>
                    <a:pt x="3648" y="1"/>
                    <a:pt x="3625" y="3"/>
                  </a:cubicBezTo>
                  <a:cubicBezTo>
                    <a:pt x="2552" y="75"/>
                    <a:pt x="1" y="1771"/>
                    <a:pt x="1" y="1771"/>
                  </a:cubicBezTo>
                  <a:cubicBezTo>
                    <a:pt x="4979" y="1260"/>
                    <a:pt x="4712" y="1"/>
                    <a:pt x="3693"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22" name="Google Shape;1022;p40"/>
            <p:cNvSpPr/>
            <p:nvPr/>
          </p:nvSpPr>
          <p:spPr>
            <a:xfrm rot="-1201159">
              <a:off x="368049" y="2504617"/>
              <a:ext cx="74352" cy="56957"/>
            </a:xfrm>
            <a:custGeom>
              <a:avLst/>
              <a:gdLst/>
              <a:ahLst/>
              <a:cxnLst/>
              <a:rect l="l" t="t" r="r" b="b"/>
              <a:pathLst>
                <a:path w="3928" h="3009" extrusionOk="0">
                  <a:moveTo>
                    <a:pt x="3187" y="1"/>
                  </a:moveTo>
                  <a:cubicBezTo>
                    <a:pt x="3066" y="1"/>
                    <a:pt x="2927" y="32"/>
                    <a:pt x="2783" y="95"/>
                  </a:cubicBezTo>
                  <a:cubicBezTo>
                    <a:pt x="1798" y="530"/>
                    <a:pt x="0" y="3009"/>
                    <a:pt x="0" y="3009"/>
                  </a:cubicBezTo>
                  <a:cubicBezTo>
                    <a:pt x="3928" y="1076"/>
                    <a:pt x="3895" y="1"/>
                    <a:pt x="3187"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23" name="Google Shape;1023;p40"/>
            <p:cNvSpPr/>
            <p:nvPr/>
          </p:nvSpPr>
          <p:spPr>
            <a:xfrm rot="-1201159">
              <a:off x="363312" y="2396528"/>
              <a:ext cx="29150" cy="85804"/>
            </a:xfrm>
            <a:custGeom>
              <a:avLst/>
              <a:gdLst/>
              <a:ahLst/>
              <a:cxnLst/>
              <a:rect l="l" t="t" r="r" b="b"/>
              <a:pathLst>
                <a:path w="1540" h="4533" extrusionOk="0">
                  <a:moveTo>
                    <a:pt x="681" y="0"/>
                  </a:moveTo>
                  <a:cubicBezTo>
                    <a:pt x="490" y="0"/>
                    <a:pt x="305" y="228"/>
                    <a:pt x="233" y="561"/>
                  </a:cubicBezTo>
                  <a:cubicBezTo>
                    <a:pt x="1" y="1619"/>
                    <a:pt x="914" y="4533"/>
                    <a:pt x="914" y="4533"/>
                  </a:cubicBezTo>
                  <a:cubicBezTo>
                    <a:pt x="1540" y="1084"/>
                    <a:pt x="1096" y="0"/>
                    <a:pt x="68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24" name="Google Shape;1024;p40"/>
            <p:cNvSpPr/>
            <p:nvPr/>
          </p:nvSpPr>
          <p:spPr>
            <a:xfrm rot="-1201159">
              <a:off x="351570" y="2489006"/>
              <a:ext cx="29131" cy="85880"/>
            </a:xfrm>
            <a:custGeom>
              <a:avLst/>
              <a:gdLst/>
              <a:ahLst/>
              <a:cxnLst/>
              <a:rect l="l" t="t" r="r" b="b"/>
              <a:pathLst>
                <a:path w="1539" h="4537" extrusionOk="0">
                  <a:moveTo>
                    <a:pt x="683" y="1"/>
                  </a:moveTo>
                  <a:cubicBezTo>
                    <a:pt x="491" y="1"/>
                    <a:pt x="306" y="231"/>
                    <a:pt x="232" y="565"/>
                  </a:cubicBezTo>
                  <a:cubicBezTo>
                    <a:pt x="1" y="1608"/>
                    <a:pt x="914" y="4537"/>
                    <a:pt x="914" y="4537"/>
                  </a:cubicBezTo>
                  <a:cubicBezTo>
                    <a:pt x="1539" y="1084"/>
                    <a:pt x="1098" y="1"/>
                    <a:pt x="683"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grpSp>
        <p:nvGrpSpPr>
          <p:cNvPr id="1025" name="Google Shape;1025;p40"/>
          <p:cNvGrpSpPr/>
          <p:nvPr/>
        </p:nvGrpSpPr>
        <p:grpSpPr>
          <a:xfrm rot="-5400000" flipH="1">
            <a:off x="3968915" y="1439644"/>
            <a:ext cx="1807367" cy="898421"/>
            <a:chOff x="-2015749" y="2042247"/>
            <a:chExt cx="2130659" cy="1059126"/>
          </a:xfrm>
        </p:grpSpPr>
        <p:sp>
          <p:nvSpPr>
            <p:cNvPr id="1026" name="Google Shape;1026;p40"/>
            <p:cNvSpPr/>
            <p:nvPr/>
          </p:nvSpPr>
          <p:spPr>
            <a:xfrm rot="-4500040">
              <a:off x="-903906" y="2204635"/>
              <a:ext cx="182645" cy="316641"/>
            </a:xfrm>
            <a:custGeom>
              <a:avLst/>
              <a:gdLst/>
              <a:ahLst/>
              <a:cxnLst/>
              <a:rect l="l" t="t" r="r" b="b"/>
              <a:pathLst>
                <a:path w="7306" h="12666" extrusionOk="0">
                  <a:moveTo>
                    <a:pt x="6480" y="1"/>
                  </a:moveTo>
                  <a:cubicBezTo>
                    <a:pt x="6480" y="1"/>
                    <a:pt x="5349" y="334"/>
                    <a:pt x="3827" y="1755"/>
                  </a:cubicBezTo>
                  <a:cubicBezTo>
                    <a:pt x="1261" y="4146"/>
                    <a:pt x="0" y="10829"/>
                    <a:pt x="3697" y="12525"/>
                  </a:cubicBezTo>
                  <a:cubicBezTo>
                    <a:pt x="3905" y="12620"/>
                    <a:pt x="4100" y="12665"/>
                    <a:pt x="4280" y="12665"/>
                  </a:cubicBezTo>
                  <a:cubicBezTo>
                    <a:pt x="7306" y="12665"/>
                    <a:pt x="6480" y="1"/>
                    <a:pt x="6480"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27" name="Google Shape;1027;p40"/>
            <p:cNvSpPr/>
            <p:nvPr/>
          </p:nvSpPr>
          <p:spPr>
            <a:xfrm rot="-4500040">
              <a:off x="-907812" y="2127620"/>
              <a:ext cx="197069" cy="341765"/>
            </a:xfrm>
            <a:custGeom>
              <a:avLst/>
              <a:gdLst/>
              <a:ahLst/>
              <a:cxnLst/>
              <a:rect l="l" t="t" r="r" b="b"/>
              <a:pathLst>
                <a:path w="7883" h="13671" extrusionOk="0">
                  <a:moveTo>
                    <a:pt x="3949" y="1"/>
                  </a:moveTo>
                  <a:cubicBezTo>
                    <a:pt x="3304" y="1"/>
                    <a:pt x="3323" y="1519"/>
                    <a:pt x="3186" y="1753"/>
                  </a:cubicBezTo>
                  <a:cubicBezTo>
                    <a:pt x="3041" y="1999"/>
                    <a:pt x="721" y="4406"/>
                    <a:pt x="417" y="7319"/>
                  </a:cubicBezTo>
                  <a:cubicBezTo>
                    <a:pt x="155" y="9828"/>
                    <a:pt x="0" y="13671"/>
                    <a:pt x="1980" y="13671"/>
                  </a:cubicBezTo>
                  <a:cubicBezTo>
                    <a:pt x="2300" y="13671"/>
                    <a:pt x="2674" y="13571"/>
                    <a:pt x="3113" y="13349"/>
                  </a:cubicBezTo>
                  <a:cubicBezTo>
                    <a:pt x="3113" y="13349"/>
                    <a:pt x="6143" y="11740"/>
                    <a:pt x="6853" y="8609"/>
                  </a:cubicBezTo>
                  <a:cubicBezTo>
                    <a:pt x="7549" y="5464"/>
                    <a:pt x="6896" y="3507"/>
                    <a:pt x="7491" y="2260"/>
                  </a:cubicBezTo>
                  <a:cubicBezTo>
                    <a:pt x="7883" y="1427"/>
                    <a:pt x="7308" y="1230"/>
                    <a:pt x="6890" y="1230"/>
                  </a:cubicBezTo>
                  <a:cubicBezTo>
                    <a:pt x="6689" y="1230"/>
                    <a:pt x="6524" y="1276"/>
                    <a:pt x="6520" y="1318"/>
                  </a:cubicBezTo>
                  <a:cubicBezTo>
                    <a:pt x="6520" y="1324"/>
                    <a:pt x="6519" y="1327"/>
                    <a:pt x="6519" y="1327"/>
                  </a:cubicBezTo>
                  <a:cubicBezTo>
                    <a:pt x="6514" y="1327"/>
                    <a:pt x="6450" y="254"/>
                    <a:pt x="5895" y="254"/>
                  </a:cubicBezTo>
                  <a:cubicBezTo>
                    <a:pt x="5872" y="254"/>
                    <a:pt x="5849" y="256"/>
                    <a:pt x="5824" y="260"/>
                  </a:cubicBezTo>
                  <a:cubicBezTo>
                    <a:pt x="5186" y="347"/>
                    <a:pt x="4519" y="811"/>
                    <a:pt x="4519" y="811"/>
                  </a:cubicBezTo>
                  <a:cubicBezTo>
                    <a:pt x="4519" y="811"/>
                    <a:pt x="4809" y="187"/>
                    <a:pt x="4055" y="13"/>
                  </a:cubicBezTo>
                  <a:cubicBezTo>
                    <a:pt x="4018" y="5"/>
                    <a:pt x="3983" y="1"/>
                    <a:pt x="3949"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28" name="Google Shape;1028;p40"/>
            <p:cNvSpPr/>
            <p:nvPr/>
          </p:nvSpPr>
          <p:spPr>
            <a:xfrm rot="-4500040">
              <a:off x="-815785" y="2268392"/>
              <a:ext cx="168220" cy="173295"/>
            </a:xfrm>
            <a:custGeom>
              <a:avLst/>
              <a:gdLst/>
              <a:ahLst/>
              <a:cxnLst/>
              <a:rect l="l" t="t" r="r" b="b"/>
              <a:pathLst>
                <a:path w="6729" h="6932" extrusionOk="0">
                  <a:moveTo>
                    <a:pt x="2481" y="0"/>
                  </a:moveTo>
                  <a:cubicBezTo>
                    <a:pt x="2415" y="0"/>
                    <a:pt x="2303" y="51"/>
                    <a:pt x="2134" y="163"/>
                  </a:cubicBezTo>
                  <a:cubicBezTo>
                    <a:pt x="1598" y="511"/>
                    <a:pt x="1598" y="642"/>
                    <a:pt x="1395" y="1903"/>
                  </a:cubicBezTo>
                  <a:cubicBezTo>
                    <a:pt x="1177" y="3164"/>
                    <a:pt x="1192" y="2917"/>
                    <a:pt x="815" y="3019"/>
                  </a:cubicBezTo>
                  <a:cubicBezTo>
                    <a:pt x="791" y="3025"/>
                    <a:pt x="769" y="3028"/>
                    <a:pt x="748" y="3028"/>
                  </a:cubicBezTo>
                  <a:cubicBezTo>
                    <a:pt x="413" y="3028"/>
                    <a:pt x="332" y="2306"/>
                    <a:pt x="264" y="1584"/>
                  </a:cubicBezTo>
                  <a:cubicBezTo>
                    <a:pt x="247" y="1432"/>
                    <a:pt x="225" y="1364"/>
                    <a:pt x="202" y="1364"/>
                  </a:cubicBezTo>
                  <a:cubicBezTo>
                    <a:pt x="110" y="1364"/>
                    <a:pt x="0" y="2485"/>
                    <a:pt x="105" y="3671"/>
                  </a:cubicBezTo>
                  <a:cubicBezTo>
                    <a:pt x="235" y="5135"/>
                    <a:pt x="627" y="6063"/>
                    <a:pt x="1482" y="6628"/>
                  </a:cubicBezTo>
                  <a:cubicBezTo>
                    <a:pt x="1802" y="6840"/>
                    <a:pt x="2220" y="6932"/>
                    <a:pt x="2639" y="6932"/>
                  </a:cubicBezTo>
                  <a:cubicBezTo>
                    <a:pt x="3340" y="6932"/>
                    <a:pt x="4046" y="6676"/>
                    <a:pt x="4308" y="6295"/>
                  </a:cubicBezTo>
                  <a:cubicBezTo>
                    <a:pt x="4729" y="5672"/>
                    <a:pt x="5222" y="5962"/>
                    <a:pt x="6033" y="5121"/>
                  </a:cubicBezTo>
                  <a:cubicBezTo>
                    <a:pt x="6611" y="4533"/>
                    <a:pt x="6728" y="4165"/>
                    <a:pt x="6593" y="4165"/>
                  </a:cubicBezTo>
                  <a:cubicBezTo>
                    <a:pt x="6535" y="4165"/>
                    <a:pt x="6430" y="4233"/>
                    <a:pt x="6294" y="4382"/>
                  </a:cubicBezTo>
                  <a:cubicBezTo>
                    <a:pt x="5961" y="4736"/>
                    <a:pt x="5306" y="5120"/>
                    <a:pt x="4974" y="5120"/>
                  </a:cubicBezTo>
                  <a:cubicBezTo>
                    <a:pt x="4844" y="5120"/>
                    <a:pt x="4764" y="5061"/>
                    <a:pt x="4772" y="4918"/>
                  </a:cubicBezTo>
                  <a:cubicBezTo>
                    <a:pt x="4801" y="4411"/>
                    <a:pt x="5222" y="3802"/>
                    <a:pt x="5497" y="3425"/>
                  </a:cubicBezTo>
                  <a:cubicBezTo>
                    <a:pt x="5715" y="3138"/>
                    <a:pt x="5733" y="2358"/>
                    <a:pt x="5645" y="2358"/>
                  </a:cubicBezTo>
                  <a:cubicBezTo>
                    <a:pt x="5622" y="2358"/>
                    <a:pt x="5591" y="2411"/>
                    <a:pt x="5555" y="2541"/>
                  </a:cubicBezTo>
                  <a:cubicBezTo>
                    <a:pt x="5396" y="3164"/>
                    <a:pt x="5019" y="3019"/>
                    <a:pt x="4859" y="3512"/>
                  </a:cubicBezTo>
                  <a:cubicBezTo>
                    <a:pt x="4700" y="4019"/>
                    <a:pt x="3772" y="4729"/>
                    <a:pt x="3772" y="4729"/>
                  </a:cubicBezTo>
                  <a:cubicBezTo>
                    <a:pt x="3641" y="4844"/>
                    <a:pt x="3543" y="4895"/>
                    <a:pt x="3475" y="4895"/>
                  </a:cubicBezTo>
                  <a:cubicBezTo>
                    <a:pt x="3118" y="4895"/>
                    <a:pt x="3524" y="3545"/>
                    <a:pt x="3888" y="2816"/>
                  </a:cubicBezTo>
                  <a:cubicBezTo>
                    <a:pt x="4185" y="2231"/>
                    <a:pt x="3914" y="2080"/>
                    <a:pt x="3628" y="2080"/>
                  </a:cubicBezTo>
                  <a:cubicBezTo>
                    <a:pt x="3497" y="2080"/>
                    <a:pt x="3362" y="2113"/>
                    <a:pt x="3279" y="2149"/>
                  </a:cubicBezTo>
                  <a:cubicBezTo>
                    <a:pt x="3091" y="2233"/>
                    <a:pt x="2745" y="2768"/>
                    <a:pt x="2491" y="2768"/>
                  </a:cubicBezTo>
                  <a:cubicBezTo>
                    <a:pt x="2392" y="2768"/>
                    <a:pt x="2307" y="2687"/>
                    <a:pt x="2250" y="2468"/>
                  </a:cubicBezTo>
                  <a:cubicBezTo>
                    <a:pt x="2033" y="1685"/>
                    <a:pt x="2076" y="1048"/>
                    <a:pt x="2366" y="555"/>
                  </a:cubicBezTo>
                  <a:cubicBezTo>
                    <a:pt x="2552" y="221"/>
                    <a:pt x="2619" y="0"/>
                    <a:pt x="248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29" name="Google Shape;1029;p40"/>
            <p:cNvSpPr/>
            <p:nvPr/>
          </p:nvSpPr>
          <p:spPr>
            <a:xfrm rot="-4500040">
              <a:off x="-1354909" y="2651574"/>
              <a:ext cx="275542" cy="291091"/>
            </a:xfrm>
            <a:custGeom>
              <a:avLst/>
              <a:gdLst/>
              <a:ahLst/>
              <a:cxnLst/>
              <a:rect l="l" t="t" r="r" b="b"/>
              <a:pathLst>
                <a:path w="11022" h="11644" extrusionOk="0">
                  <a:moveTo>
                    <a:pt x="1498" y="0"/>
                  </a:moveTo>
                  <a:cubicBezTo>
                    <a:pt x="1498" y="0"/>
                    <a:pt x="817" y="957"/>
                    <a:pt x="498" y="3015"/>
                  </a:cubicBezTo>
                  <a:cubicBezTo>
                    <a:pt x="1" y="6240"/>
                    <a:pt x="2667" y="11644"/>
                    <a:pt x="6210" y="11644"/>
                  </a:cubicBezTo>
                  <a:cubicBezTo>
                    <a:pt x="6490" y="11644"/>
                    <a:pt x="6775" y="11610"/>
                    <a:pt x="7064" y="11539"/>
                  </a:cubicBezTo>
                  <a:cubicBezTo>
                    <a:pt x="11022" y="10582"/>
                    <a:pt x="1498" y="0"/>
                    <a:pt x="1498"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30" name="Google Shape;1030;p40"/>
            <p:cNvSpPr/>
            <p:nvPr/>
          </p:nvSpPr>
          <p:spPr>
            <a:xfrm rot="-4500040">
              <a:off x="-1363550" y="2641775"/>
              <a:ext cx="240268" cy="332865"/>
            </a:xfrm>
            <a:custGeom>
              <a:avLst/>
              <a:gdLst/>
              <a:ahLst/>
              <a:cxnLst/>
              <a:rect l="l" t="t" r="r" b="b"/>
              <a:pathLst>
                <a:path w="9611" h="13315" extrusionOk="0">
                  <a:moveTo>
                    <a:pt x="2530" y="1"/>
                  </a:moveTo>
                  <a:cubicBezTo>
                    <a:pt x="2422" y="1"/>
                    <a:pt x="2320" y="37"/>
                    <a:pt x="2232" y="127"/>
                  </a:cubicBezTo>
                  <a:cubicBezTo>
                    <a:pt x="1783" y="606"/>
                    <a:pt x="1551" y="1374"/>
                    <a:pt x="1551" y="1374"/>
                  </a:cubicBezTo>
                  <a:cubicBezTo>
                    <a:pt x="1551" y="1374"/>
                    <a:pt x="1458" y="947"/>
                    <a:pt x="1058" y="947"/>
                  </a:cubicBezTo>
                  <a:cubicBezTo>
                    <a:pt x="957" y="947"/>
                    <a:pt x="838" y="974"/>
                    <a:pt x="696" y="1040"/>
                  </a:cubicBezTo>
                  <a:cubicBezTo>
                    <a:pt x="0" y="1374"/>
                    <a:pt x="1044" y="2664"/>
                    <a:pt x="1087" y="2939"/>
                  </a:cubicBezTo>
                  <a:cubicBezTo>
                    <a:pt x="1131" y="3229"/>
                    <a:pt x="812" y="6549"/>
                    <a:pt x="2377" y="9028"/>
                  </a:cubicBezTo>
                  <a:cubicBezTo>
                    <a:pt x="3515" y="10819"/>
                    <a:pt x="5304" y="13314"/>
                    <a:pt x="6769" y="13314"/>
                  </a:cubicBezTo>
                  <a:cubicBezTo>
                    <a:pt x="7320" y="13314"/>
                    <a:pt x="7826" y="12961"/>
                    <a:pt x="8234" y="12086"/>
                  </a:cubicBezTo>
                  <a:cubicBezTo>
                    <a:pt x="8234" y="12086"/>
                    <a:pt x="9611" y="8955"/>
                    <a:pt x="8219" y="6041"/>
                  </a:cubicBezTo>
                  <a:cubicBezTo>
                    <a:pt x="6813" y="3142"/>
                    <a:pt x="5103" y="2012"/>
                    <a:pt x="4784" y="678"/>
                  </a:cubicBezTo>
                  <a:cubicBezTo>
                    <a:pt x="4670" y="180"/>
                    <a:pt x="4445" y="19"/>
                    <a:pt x="4211" y="19"/>
                  </a:cubicBezTo>
                  <a:cubicBezTo>
                    <a:pt x="3820" y="19"/>
                    <a:pt x="3405" y="470"/>
                    <a:pt x="3450" y="533"/>
                  </a:cubicBezTo>
                  <a:cubicBezTo>
                    <a:pt x="3454" y="538"/>
                    <a:pt x="3455" y="541"/>
                    <a:pt x="3454" y="541"/>
                  </a:cubicBezTo>
                  <a:cubicBezTo>
                    <a:pt x="3442" y="541"/>
                    <a:pt x="2947" y="1"/>
                    <a:pt x="253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31" name="Google Shape;1031;p40"/>
            <p:cNvSpPr/>
            <p:nvPr/>
          </p:nvSpPr>
          <p:spPr>
            <a:xfrm rot="-4500040">
              <a:off x="-1226448" y="2740923"/>
              <a:ext cx="177570" cy="148796"/>
            </a:xfrm>
            <a:custGeom>
              <a:avLst/>
              <a:gdLst/>
              <a:ahLst/>
              <a:cxnLst/>
              <a:rect l="l" t="t" r="r" b="b"/>
              <a:pathLst>
                <a:path w="7103" h="5952" extrusionOk="0">
                  <a:moveTo>
                    <a:pt x="5008" y="0"/>
                  </a:moveTo>
                  <a:cubicBezTo>
                    <a:pt x="4977" y="0"/>
                    <a:pt x="4981" y="58"/>
                    <a:pt x="5043" y="201"/>
                  </a:cubicBezTo>
                  <a:cubicBezTo>
                    <a:pt x="5304" y="795"/>
                    <a:pt x="4927" y="911"/>
                    <a:pt x="5101" y="1404"/>
                  </a:cubicBezTo>
                  <a:cubicBezTo>
                    <a:pt x="5290" y="1897"/>
                    <a:pt x="5000" y="3028"/>
                    <a:pt x="5000" y="3028"/>
                  </a:cubicBezTo>
                  <a:cubicBezTo>
                    <a:pt x="4957" y="3271"/>
                    <a:pt x="4887" y="3373"/>
                    <a:pt x="4803" y="3373"/>
                  </a:cubicBezTo>
                  <a:cubicBezTo>
                    <a:pt x="4515" y="3373"/>
                    <a:pt x="4058" y="2201"/>
                    <a:pt x="3913" y="1462"/>
                  </a:cubicBezTo>
                  <a:cubicBezTo>
                    <a:pt x="3826" y="1058"/>
                    <a:pt x="3675" y="926"/>
                    <a:pt x="3521" y="926"/>
                  </a:cubicBezTo>
                  <a:cubicBezTo>
                    <a:pt x="3315" y="926"/>
                    <a:pt x="3103" y="1162"/>
                    <a:pt x="3029" y="1303"/>
                  </a:cubicBezTo>
                  <a:cubicBezTo>
                    <a:pt x="2908" y="1507"/>
                    <a:pt x="3007" y="2318"/>
                    <a:pt x="2674" y="2318"/>
                  </a:cubicBezTo>
                  <a:cubicBezTo>
                    <a:pt x="2605" y="2318"/>
                    <a:pt x="2517" y="2283"/>
                    <a:pt x="2405" y="2201"/>
                  </a:cubicBezTo>
                  <a:cubicBezTo>
                    <a:pt x="1767" y="1723"/>
                    <a:pt x="1390" y="1201"/>
                    <a:pt x="1318" y="636"/>
                  </a:cubicBezTo>
                  <a:cubicBezTo>
                    <a:pt x="1268" y="308"/>
                    <a:pt x="1198" y="103"/>
                    <a:pt x="1109" y="103"/>
                  </a:cubicBezTo>
                  <a:cubicBezTo>
                    <a:pt x="1044" y="103"/>
                    <a:pt x="969" y="212"/>
                    <a:pt x="883" y="462"/>
                  </a:cubicBezTo>
                  <a:cubicBezTo>
                    <a:pt x="695" y="1071"/>
                    <a:pt x="767" y="1172"/>
                    <a:pt x="1390" y="2288"/>
                  </a:cubicBezTo>
                  <a:cubicBezTo>
                    <a:pt x="1999" y="3404"/>
                    <a:pt x="1854" y="3201"/>
                    <a:pt x="1622" y="3520"/>
                  </a:cubicBezTo>
                  <a:cubicBezTo>
                    <a:pt x="1572" y="3585"/>
                    <a:pt x="1510" y="3614"/>
                    <a:pt x="1438" y="3614"/>
                  </a:cubicBezTo>
                  <a:cubicBezTo>
                    <a:pt x="1157" y="3614"/>
                    <a:pt x="730" y="3176"/>
                    <a:pt x="303" y="2738"/>
                  </a:cubicBezTo>
                  <a:cubicBezTo>
                    <a:pt x="209" y="2643"/>
                    <a:pt x="151" y="2601"/>
                    <a:pt x="125" y="2601"/>
                  </a:cubicBezTo>
                  <a:cubicBezTo>
                    <a:pt x="1" y="2601"/>
                    <a:pt x="622" y="3589"/>
                    <a:pt x="1463" y="4477"/>
                  </a:cubicBezTo>
                  <a:cubicBezTo>
                    <a:pt x="2400" y="5467"/>
                    <a:pt x="3225" y="5951"/>
                    <a:pt x="4157" y="5951"/>
                  </a:cubicBezTo>
                  <a:cubicBezTo>
                    <a:pt x="4234" y="5951"/>
                    <a:pt x="4312" y="5948"/>
                    <a:pt x="4391" y="5941"/>
                  </a:cubicBezTo>
                  <a:cubicBezTo>
                    <a:pt x="5406" y="5840"/>
                    <a:pt x="6449" y="4666"/>
                    <a:pt x="6392" y="3926"/>
                  </a:cubicBezTo>
                  <a:cubicBezTo>
                    <a:pt x="6348" y="3187"/>
                    <a:pt x="6913" y="3100"/>
                    <a:pt x="7029" y="1926"/>
                  </a:cubicBezTo>
                  <a:cubicBezTo>
                    <a:pt x="7103" y="1193"/>
                    <a:pt x="7002" y="825"/>
                    <a:pt x="6904" y="825"/>
                  </a:cubicBezTo>
                  <a:cubicBezTo>
                    <a:pt x="6846" y="825"/>
                    <a:pt x="6790" y="950"/>
                    <a:pt x="6768" y="1201"/>
                  </a:cubicBezTo>
                  <a:cubicBezTo>
                    <a:pt x="6719" y="1766"/>
                    <a:pt x="6348" y="2642"/>
                    <a:pt x="6059" y="2642"/>
                  </a:cubicBezTo>
                  <a:cubicBezTo>
                    <a:pt x="6007" y="2642"/>
                    <a:pt x="5958" y="2614"/>
                    <a:pt x="5913" y="2549"/>
                  </a:cubicBezTo>
                  <a:cubicBezTo>
                    <a:pt x="5623" y="2129"/>
                    <a:pt x="5565" y="1390"/>
                    <a:pt x="5551" y="940"/>
                  </a:cubicBezTo>
                  <a:cubicBezTo>
                    <a:pt x="5551" y="587"/>
                    <a:pt x="5107" y="0"/>
                    <a:pt x="5008"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32" name="Google Shape;1032;p40"/>
            <p:cNvSpPr/>
            <p:nvPr/>
          </p:nvSpPr>
          <p:spPr>
            <a:xfrm rot="-4500040">
              <a:off x="-1639281" y="2122079"/>
              <a:ext cx="202944" cy="303941"/>
            </a:xfrm>
            <a:custGeom>
              <a:avLst/>
              <a:gdLst/>
              <a:ahLst/>
              <a:cxnLst/>
              <a:rect l="l" t="t" r="r" b="b"/>
              <a:pathLst>
                <a:path w="8118" h="12158" extrusionOk="0">
                  <a:moveTo>
                    <a:pt x="8118" y="1"/>
                  </a:moveTo>
                  <a:lnTo>
                    <a:pt x="8118" y="1"/>
                  </a:lnTo>
                  <a:cubicBezTo>
                    <a:pt x="8117" y="1"/>
                    <a:pt x="6958" y="146"/>
                    <a:pt x="5218" y="1305"/>
                  </a:cubicBezTo>
                  <a:cubicBezTo>
                    <a:pt x="2305" y="3262"/>
                    <a:pt x="0" y="9655"/>
                    <a:pt x="3392" y="11916"/>
                  </a:cubicBezTo>
                  <a:cubicBezTo>
                    <a:pt x="3641" y="12081"/>
                    <a:pt x="3879" y="12158"/>
                    <a:pt x="4107" y="12158"/>
                  </a:cubicBezTo>
                  <a:cubicBezTo>
                    <a:pt x="6973" y="12158"/>
                    <a:pt x="8118" y="1"/>
                    <a:pt x="811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33" name="Google Shape;1033;p40"/>
            <p:cNvSpPr/>
            <p:nvPr/>
          </p:nvSpPr>
          <p:spPr>
            <a:xfrm rot="-4500040">
              <a:off x="-1657148" y="2039065"/>
              <a:ext cx="246818" cy="330240"/>
            </a:xfrm>
            <a:custGeom>
              <a:avLst/>
              <a:gdLst/>
              <a:ahLst/>
              <a:cxnLst/>
              <a:rect l="l" t="t" r="r" b="b"/>
              <a:pathLst>
                <a:path w="9873" h="13210" extrusionOk="0">
                  <a:moveTo>
                    <a:pt x="6062" y="0"/>
                  </a:moveTo>
                  <a:cubicBezTo>
                    <a:pt x="5475" y="0"/>
                    <a:pt x="5254" y="1414"/>
                    <a:pt x="5094" y="1614"/>
                  </a:cubicBezTo>
                  <a:cubicBezTo>
                    <a:pt x="4920" y="1832"/>
                    <a:pt x="2253" y="3847"/>
                    <a:pt x="1485" y="6673"/>
                  </a:cubicBezTo>
                  <a:cubicBezTo>
                    <a:pt x="807" y="9215"/>
                    <a:pt x="0" y="13210"/>
                    <a:pt x="2300" y="13210"/>
                  </a:cubicBezTo>
                  <a:cubicBezTo>
                    <a:pt x="2558" y="13210"/>
                    <a:pt x="2854" y="13160"/>
                    <a:pt x="3195" y="13052"/>
                  </a:cubicBezTo>
                  <a:cubicBezTo>
                    <a:pt x="3195" y="13052"/>
                    <a:pt x="6442" y="11950"/>
                    <a:pt x="7631" y="8964"/>
                  </a:cubicBezTo>
                  <a:cubicBezTo>
                    <a:pt x="8819" y="5963"/>
                    <a:pt x="8486" y="3934"/>
                    <a:pt x="9269" y="2803"/>
                  </a:cubicBezTo>
                  <a:cubicBezTo>
                    <a:pt x="9873" y="1914"/>
                    <a:pt x="9042" y="1670"/>
                    <a:pt x="8646" y="1670"/>
                  </a:cubicBezTo>
                  <a:cubicBezTo>
                    <a:pt x="8539" y="1670"/>
                    <a:pt x="8463" y="1688"/>
                    <a:pt x="8457" y="1716"/>
                  </a:cubicBezTo>
                  <a:cubicBezTo>
                    <a:pt x="8456" y="1721"/>
                    <a:pt x="8455" y="1723"/>
                    <a:pt x="8454" y="1723"/>
                  </a:cubicBezTo>
                  <a:cubicBezTo>
                    <a:pt x="8440" y="1723"/>
                    <a:pt x="8559" y="570"/>
                    <a:pt x="7935" y="556"/>
                  </a:cubicBezTo>
                  <a:cubicBezTo>
                    <a:pt x="7922" y="556"/>
                    <a:pt x="7909" y="556"/>
                    <a:pt x="7896" y="556"/>
                  </a:cubicBezTo>
                  <a:cubicBezTo>
                    <a:pt x="7267" y="556"/>
                    <a:pt x="6558" y="890"/>
                    <a:pt x="6558" y="890"/>
                  </a:cubicBezTo>
                  <a:cubicBezTo>
                    <a:pt x="6558" y="890"/>
                    <a:pt x="6949" y="324"/>
                    <a:pt x="6225" y="34"/>
                  </a:cubicBezTo>
                  <a:cubicBezTo>
                    <a:pt x="6168" y="11"/>
                    <a:pt x="6114" y="0"/>
                    <a:pt x="606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34" name="Google Shape;1034;p40"/>
            <p:cNvSpPr/>
            <p:nvPr/>
          </p:nvSpPr>
          <p:spPr>
            <a:xfrm rot="-4500040">
              <a:off x="-1547323" y="2185421"/>
              <a:ext cx="164670" cy="172620"/>
            </a:xfrm>
            <a:custGeom>
              <a:avLst/>
              <a:gdLst/>
              <a:ahLst/>
              <a:cxnLst/>
              <a:rect l="l" t="t" r="r" b="b"/>
              <a:pathLst>
                <a:path w="6587" h="6905" extrusionOk="0">
                  <a:moveTo>
                    <a:pt x="3012" y="1"/>
                  </a:moveTo>
                  <a:cubicBezTo>
                    <a:pt x="2943" y="1"/>
                    <a:pt x="2830" y="34"/>
                    <a:pt x="2667" y="107"/>
                  </a:cubicBezTo>
                  <a:cubicBezTo>
                    <a:pt x="2087" y="368"/>
                    <a:pt x="2058" y="499"/>
                    <a:pt x="1653" y="1716"/>
                  </a:cubicBezTo>
                  <a:cubicBezTo>
                    <a:pt x="1347" y="2656"/>
                    <a:pt x="1315" y="2712"/>
                    <a:pt x="1123" y="2712"/>
                  </a:cubicBezTo>
                  <a:cubicBezTo>
                    <a:pt x="1097" y="2712"/>
                    <a:pt x="1068" y="2711"/>
                    <a:pt x="1035" y="2711"/>
                  </a:cubicBezTo>
                  <a:cubicBezTo>
                    <a:pt x="1000" y="2711"/>
                    <a:pt x="960" y="2712"/>
                    <a:pt x="913" y="2717"/>
                  </a:cubicBezTo>
                  <a:cubicBezTo>
                    <a:pt x="902" y="2718"/>
                    <a:pt x="892" y="2718"/>
                    <a:pt x="881" y="2718"/>
                  </a:cubicBezTo>
                  <a:cubicBezTo>
                    <a:pt x="510" y="2718"/>
                    <a:pt x="552" y="1971"/>
                    <a:pt x="594" y="1209"/>
                  </a:cubicBezTo>
                  <a:cubicBezTo>
                    <a:pt x="603" y="1054"/>
                    <a:pt x="592" y="985"/>
                    <a:pt x="569" y="985"/>
                  </a:cubicBezTo>
                  <a:cubicBezTo>
                    <a:pt x="476" y="985"/>
                    <a:pt x="183" y="2073"/>
                    <a:pt x="102" y="3253"/>
                  </a:cubicBezTo>
                  <a:cubicBezTo>
                    <a:pt x="0" y="4717"/>
                    <a:pt x="246" y="5703"/>
                    <a:pt x="1000" y="6384"/>
                  </a:cubicBezTo>
                  <a:cubicBezTo>
                    <a:pt x="1396" y="6742"/>
                    <a:pt x="2002" y="6905"/>
                    <a:pt x="2567" y="6905"/>
                  </a:cubicBezTo>
                  <a:cubicBezTo>
                    <a:pt x="3100" y="6905"/>
                    <a:pt x="3595" y="6760"/>
                    <a:pt x="3841" y="6500"/>
                  </a:cubicBezTo>
                  <a:cubicBezTo>
                    <a:pt x="4363" y="5964"/>
                    <a:pt x="4798" y="6326"/>
                    <a:pt x="5740" y="5616"/>
                  </a:cubicBezTo>
                  <a:cubicBezTo>
                    <a:pt x="6419" y="5115"/>
                    <a:pt x="6586" y="4764"/>
                    <a:pt x="6426" y="4764"/>
                  </a:cubicBezTo>
                  <a:cubicBezTo>
                    <a:pt x="6364" y="4764"/>
                    <a:pt x="6253" y="4817"/>
                    <a:pt x="6103" y="4935"/>
                  </a:cubicBezTo>
                  <a:cubicBezTo>
                    <a:pt x="5758" y="5203"/>
                    <a:pt x="5134" y="5459"/>
                    <a:pt x="4780" y="5459"/>
                  </a:cubicBezTo>
                  <a:cubicBezTo>
                    <a:pt x="4599" y="5459"/>
                    <a:pt x="4488" y="5391"/>
                    <a:pt x="4523" y="5224"/>
                  </a:cubicBezTo>
                  <a:cubicBezTo>
                    <a:pt x="4639" y="4717"/>
                    <a:pt x="5146" y="4181"/>
                    <a:pt x="5479" y="3862"/>
                  </a:cubicBezTo>
                  <a:cubicBezTo>
                    <a:pt x="5747" y="3617"/>
                    <a:pt x="5884" y="2831"/>
                    <a:pt x="5785" y="2831"/>
                  </a:cubicBezTo>
                  <a:cubicBezTo>
                    <a:pt x="5761" y="2831"/>
                    <a:pt x="5722" y="2878"/>
                    <a:pt x="5668" y="2992"/>
                  </a:cubicBezTo>
                  <a:cubicBezTo>
                    <a:pt x="5407" y="3586"/>
                    <a:pt x="5059" y="3383"/>
                    <a:pt x="4827" y="3847"/>
                  </a:cubicBezTo>
                  <a:cubicBezTo>
                    <a:pt x="4595" y="4326"/>
                    <a:pt x="3566" y="4877"/>
                    <a:pt x="3566" y="4877"/>
                  </a:cubicBezTo>
                  <a:cubicBezTo>
                    <a:pt x="3434" y="4960"/>
                    <a:pt x="3337" y="4997"/>
                    <a:pt x="3269" y="4997"/>
                  </a:cubicBezTo>
                  <a:cubicBezTo>
                    <a:pt x="2866" y="4997"/>
                    <a:pt x="3488" y="3689"/>
                    <a:pt x="3972" y="3007"/>
                  </a:cubicBezTo>
                  <a:cubicBezTo>
                    <a:pt x="4423" y="2382"/>
                    <a:pt x="4025" y="2228"/>
                    <a:pt x="3706" y="2228"/>
                  </a:cubicBezTo>
                  <a:cubicBezTo>
                    <a:pt x="3625" y="2228"/>
                    <a:pt x="3549" y="2238"/>
                    <a:pt x="3494" y="2253"/>
                  </a:cubicBezTo>
                  <a:cubicBezTo>
                    <a:pt x="3304" y="2303"/>
                    <a:pt x="2900" y="2738"/>
                    <a:pt x="2644" y="2738"/>
                  </a:cubicBezTo>
                  <a:cubicBezTo>
                    <a:pt x="2529" y="2738"/>
                    <a:pt x="2443" y="2650"/>
                    <a:pt x="2421" y="2398"/>
                  </a:cubicBezTo>
                  <a:cubicBezTo>
                    <a:pt x="2334" y="1601"/>
                    <a:pt x="2479" y="977"/>
                    <a:pt x="2827" y="542"/>
                  </a:cubicBezTo>
                  <a:cubicBezTo>
                    <a:pt x="3087" y="219"/>
                    <a:pt x="3191" y="1"/>
                    <a:pt x="3012"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35" name="Google Shape;1035;p40"/>
            <p:cNvSpPr/>
            <p:nvPr/>
          </p:nvSpPr>
          <p:spPr>
            <a:xfrm rot="-4500040">
              <a:off x="-1931889" y="2227993"/>
              <a:ext cx="256967" cy="306616"/>
            </a:xfrm>
            <a:custGeom>
              <a:avLst/>
              <a:gdLst/>
              <a:ahLst/>
              <a:cxnLst/>
              <a:rect l="l" t="t" r="r" b="b"/>
              <a:pathLst>
                <a:path w="10279" h="12265" extrusionOk="0">
                  <a:moveTo>
                    <a:pt x="2466" y="1"/>
                  </a:moveTo>
                  <a:cubicBezTo>
                    <a:pt x="2466" y="1"/>
                    <a:pt x="1639" y="842"/>
                    <a:pt x="1016" y="2827"/>
                  </a:cubicBezTo>
                  <a:cubicBezTo>
                    <a:pt x="1" y="6085"/>
                    <a:pt x="2045" y="12264"/>
                    <a:pt x="5893" y="12264"/>
                  </a:cubicBezTo>
                  <a:cubicBezTo>
                    <a:pt x="6001" y="12264"/>
                    <a:pt x="6110" y="12260"/>
                    <a:pt x="6220" y="12250"/>
                  </a:cubicBezTo>
                  <a:cubicBezTo>
                    <a:pt x="10279" y="11902"/>
                    <a:pt x="2466" y="1"/>
                    <a:pt x="246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36" name="Google Shape;1036;p40"/>
            <p:cNvSpPr/>
            <p:nvPr/>
          </p:nvSpPr>
          <p:spPr>
            <a:xfrm rot="-4500040">
              <a:off x="-1926225" y="2201503"/>
              <a:ext cx="208744" cy="345540"/>
            </a:xfrm>
            <a:custGeom>
              <a:avLst/>
              <a:gdLst/>
              <a:ahLst/>
              <a:cxnLst/>
              <a:rect l="l" t="t" r="r" b="b"/>
              <a:pathLst>
                <a:path w="8350" h="13822" extrusionOk="0">
                  <a:moveTo>
                    <a:pt x="2641" y="1"/>
                  </a:moveTo>
                  <a:cubicBezTo>
                    <a:pt x="2556" y="1"/>
                    <a:pt x="2472" y="26"/>
                    <a:pt x="2392" y="86"/>
                  </a:cubicBezTo>
                  <a:cubicBezTo>
                    <a:pt x="1885" y="492"/>
                    <a:pt x="1537" y="1217"/>
                    <a:pt x="1537" y="1217"/>
                  </a:cubicBezTo>
                  <a:cubicBezTo>
                    <a:pt x="1537" y="1217"/>
                    <a:pt x="1494" y="719"/>
                    <a:pt x="1021" y="719"/>
                  </a:cubicBezTo>
                  <a:cubicBezTo>
                    <a:pt x="940" y="719"/>
                    <a:pt x="847" y="734"/>
                    <a:pt x="739" y="768"/>
                  </a:cubicBezTo>
                  <a:cubicBezTo>
                    <a:pt x="0" y="985"/>
                    <a:pt x="841" y="2406"/>
                    <a:pt x="841" y="2695"/>
                  </a:cubicBezTo>
                  <a:cubicBezTo>
                    <a:pt x="841" y="2985"/>
                    <a:pt x="15" y="6218"/>
                    <a:pt x="1189" y="8900"/>
                  </a:cubicBezTo>
                  <a:cubicBezTo>
                    <a:pt x="2079" y="10932"/>
                    <a:pt x="3551" y="13821"/>
                    <a:pt x="5064" y="13821"/>
                  </a:cubicBezTo>
                  <a:cubicBezTo>
                    <a:pt x="5547" y="13821"/>
                    <a:pt x="6035" y="13526"/>
                    <a:pt x="6509" y="12813"/>
                  </a:cubicBezTo>
                  <a:cubicBezTo>
                    <a:pt x="6509" y="12813"/>
                    <a:pt x="8350" y="9929"/>
                    <a:pt x="7407" y="6841"/>
                  </a:cubicBezTo>
                  <a:cubicBezTo>
                    <a:pt x="6465" y="3768"/>
                    <a:pt x="4943" y="2391"/>
                    <a:pt x="4842" y="1014"/>
                  </a:cubicBezTo>
                  <a:cubicBezTo>
                    <a:pt x="4799" y="442"/>
                    <a:pt x="4552" y="268"/>
                    <a:pt x="4284" y="268"/>
                  </a:cubicBezTo>
                  <a:cubicBezTo>
                    <a:pt x="3914" y="268"/>
                    <a:pt x="3503" y="599"/>
                    <a:pt x="3537" y="666"/>
                  </a:cubicBezTo>
                  <a:cubicBezTo>
                    <a:pt x="3540" y="672"/>
                    <a:pt x="3541" y="675"/>
                    <a:pt x="3540" y="675"/>
                  </a:cubicBezTo>
                  <a:cubicBezTo>
                    <a:pt x="3528" y="675"/>
                    <a:pt x="3078" y="1"/>
                    <a:pt x="264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37" name="Google Shape;1037;p40"/>
            <p:cNvSpPr/>
            <p:nvPr/>
          </p:nvSpPr>
          <p:spPr>
            <a:xfrm rot="-4500040">
              <a:off x="-1810430" y="2319745"/>
              <a:ext cx="180520" cy="156845"/>
            </a:xfrm>
            <a:custGeom>
              <a:avLst/>
              <a:gdLst/>
              <a:ahLst/>
              <a:cxnLst/>
              <a:rect l="l" t="t" r="r" b="b"/>
              <a:pathLst>
                <a:path w="7221" h="6274" extrusionOk="0">
                  <a:moveTo>
                    <a:pt x="1454" y="1"/>
                  </a:moveTo>
                  <a:cubicBezTo>
                    <a:pt x="1393" y="1"/>
                    <a:pt x="1307" y="99"/>
                    <a:pt x="1191" y="326"/>
                  </a:cubicBezTo>
                  <a:cubicBezTo>
                    <a:pt x="901" y="906"/>
                    <a:pt x="959" y="1008"/>
                    <a:pt x="1393" y="2211"/>
                  </a:cubicBezTo>
                  <a:cubicBezTo>
                    <a:pt x="1843" y="3414"/>
                    <a:pt x="1727" y="3182"/>
                    <a:pt x="1451" y="3457"/>
                  </a:cubicBezTo>
                  <a:cubicBezTo>
                    <a:pt x="1401" y="3508"/>
                    <a:pt x="1346" y="3531"/>
                    <a:pt x="1287" y="3531"/>
                  </a:cubicBezTo>
                  <a:cubicBezTo>
                    <a:pt x="1006" y="3531"/>
                    <a:pt x="634" y="3013"/>
                    <a:pt x="263" y="2486"/>
                  </a:cubicBezTo>
                  <a:cubicBezTo>
                    <a:pt x="183" y="2375"/>
                    <a:pt x="133" y="2325"/>
                    <a:pt x="109" y="2325"/>
                  </a:cubicBezTo>
                  <a:cubicBezTo>
                    <a:pt x="0" y="2325"/>
                    <a:pt x="456" y="3385"/>
                    <a:pt x="1147" y="4385"/>
                  </a:cubicBezTo>
                  <a:cubicBezTo>
                    <a:pt x="1988" y="5588"/>
                    <a:pt x="2785" y="6212"/>
                    <a:pt x="3814" y="6270"/>
                  </a:cubicBezTo>
                  <a:cubicBezTo>
                    <a:pt x="3849" y="6272"/>
                    <a:pt x="3885" y="6273"/>
                    <a:pt x="3920" y="6273"/>
                  </a:cubicBezTo>
                  <a:cubicBezTo>
                    <a:pt x="4924" y="6273"/>
                    <a:pt x="6049" y="5302"/>
                    <a:pt x="6105" y="4588"/>
                  </a:cubicBezTo>
                  <a:cubicBezTo>
                    <a:pt x="6163" y="3849"/>
                    <a:pt x="6742" y="3849"/>
                    <a:pt x="7032" y="2718"/>
                  </a:cubicBezTo>
                  <a:cubicBezTo>
                    <a:pt x="7220" y="1976"/>
                    <a:pt x="7171" y="1593"/>
                    <a:pt x="7069" y="1593"/>
                  </a:cubicBezTo>
                  <a:cubicBezTo>
                    <a:pt x="7014" y="1593"/>
                    <a:pt x="6943" y="1706"/>
                    <a:pt x="6887" y="1935"/>
                  </a:cubicBezTo>
                  <a:cubicBezTo>
                    <a:pt x="6756" y="2485"/>
                    <a:pt x="6280" y="3270"/>
                    <a:pt x="5987" y="3270"/>
                  </a:cubicBezTo>
                  <a:cubicBezTo>
                    <a:pt x="5924" y="3270"/>
                    <a:pt x="5870" y="3235"/>
                    <a:pt x="5829" y="3153"/>
                  </a:cubicBezTo>
                  <a:cubicBezTo>
                    <a:pt x="5612" y="2704"/>
                    <a:pt x="5670" y="1964"/>
                    <a:pt x="5728" y="1500"/>
                  </a:cubicBezTo>
                  <a:cubicBezTo>
                    <a:pt x="5772" y="1155"/>
                    <a:pt x="5422" y="500"/>
                    <a:pt x="5331" y="500"/>
                  </a:cubicBezTo>
                  <a:cubicBezTo>
                    <a:pt x="5304" y="500"/>
                    <a:pt x="5300" y="559"/>
                    <a:pt x="5336" y="703"/>
                  </a:cubicBezTo>
                  <a:cubicBezTo>
                    <a:pt x="5496" y="1327"/>
                    <a:pt x="5104" y="1385"/>
                    <a:pt x="5220" y="1906"/>
                  </a:cubicBezTo>
                  <a:cubicBezTo>
                    <a:pt x="5322" y="2414"/>
                    <a:pt x="4858" y="3486"/>
                    <a:pt x="4858" y="3486"/>
                  </a:cubicBezTo>
                  <a:cubicBezTo>
                    <a:pt x="4784" y="3706"/>
                    <a:pt x="4706" y="3798"/>
                    <a:pt x="4628" y="3798"/>
                  </a:cubicBezTo>
                  <a:cubicBezTo>
                    <a:pt x="4342" y="3798"/>
                    <a:pt x="4063" y="2540"/>
                    <a:pt x="4017" y="1776"/>
                  </a:cubicBezTo>
                  <a:cubicBezTo>
                    <a:pt x="3997" y="1321"/>
                    <a:pt x="3846" y="1178"/>
                    <a:pt x="3674" y="1178"/>
                  </a:cubicBezTo>
                  <a:cubicBezTo>
                    <a:pt x="3478" y="1178"/>
                    <a:pt x="3254" y="1363"/>
                    <a:pt x="3162" y="1486"/>
                  </a:cubicBezTo>
                  <a:cubicBezTo>
                    <a:pt x="3034" y="1672"/>
                    <a:pt x="2999" y="2440"/>
                    <a:pt x="2697" y="2440"/>
                  </a:cubicBezTo>
                  <a:cubicBezTo>
                    <a:pt x="2623" y="2440"/>
                    <a:pt x="2534" y="2394"/>
                    <a:pt x="2423" y="2283"/>
                  </a:cubicBezTo>
                  <a:cubicBezTo>
                    <a:pt x="1857" y="1703"/>
                    <a:pt x="1582" y="1138"/>
                    <a:pt x="1582" y="558"/>
                  </a:cubicBezTo>
                  <a:cubicBezTo>
                    <a:pt x="1582" y="220"/>
                    <a:pt x="1546" y="1"/>
                    <a:pt x="1454"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38" name="Google Shape;1038;p40"/>
            <p:cNvSpPr/>
            <p:nvPr/>
          </p:nvSpPr>
          <p:spPr>
            <a:xfrm rot="-4500040">
              <a:off x="-1781218" y="2547191"/>
              <a:ext cx="294641" cy="266267"/>
            </a:xfrm>
            <a:custGeom>
              <a:avLst/>
              <a:gdLst/>
              <a:ahLst/>
              <a:cxnLst/>
              <a:rect l="l" t="t" r="r" b="b"/>
              <a:pathLst>
                <a:path w="11786" h="10651" extrusionOk="0">
                  <a:moveTo>
                    <a:pt x="493" y="0"/>
                  </a:moveTo>
                  <a:cubicBezTo>
                    <a:pt x="493" y="0"/>
                    <a:pt x="1" y="1073"/>
                    <a:pt x="59" y="3160"/>
                  </a:cubicBezTo>
                  <a:cubicBezTo>
                    <a:pt x="160" y="6213"/>
                    <a:pt x="3346" y="10650"/>
                    <a:pt x="6617" y="10650"/>
                  </a:cubicBezTo>
                  <a:cubicBezTo>
                    <a:pt x="7104" y="10650"/>
                    <a:pt x="7594" y="10552"/>
                    <a:pt x="8075" y="10336"/>
                  </a:cubicBezTo>
                  <a:cubicBezTo>
                    <a:pt x="11786" y="8669"/>
                    <a:pt x="493" y="0"/>
                    <a:pt x="493"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39" name="Google Shape;1039;p40"/>
            <p:cNvSpPr/>
            <p:nvPr/>
          </p:nvSpPr>
          <p:spPr>
            <a:xfrm rot="-4500040">
              <a:off x="-1807995" y="2551185"/>
              <a:ext cx="271092" cy="316041"/>
            </a:xfrm>
            <a:custGeom>
              <a:avLst/>
              <a:gdLst/>
              <a:ahLst/>
              <a:cxnLst/>
              <a:rect l="l" t="t" r="r" b="b"/>
              <a:pathLst>
                <a:path w="10844" h="12642" extrusionOk="0">
                  <a:moveTo>
                    <a:pt x="3986" y="1"/>
                  </a:moveTo>
                  <a:cubicBezTo>
                    <a:pt x="3563" y="1"/>
                    <a:pt x="3175" y="591"/>
                    <a:pt x="3233" y="650"/>
                  </a:cubicBezTo>
                  <a:cubicBezTo>
                    <a:pt x="3239" y="654"/>
                    <a:pt x="3241" y="656"/>
                    <a:pt x="3241" y="656"/>
                  </a:cubicBezTo>
                  <a:cubicBezTo>
                    <a:pt x="3234" y="656"/>
                    <a:pt x="2743" y="289"/>
                    <a:pt x="2346" y="289"/>
                  </a:cubicBezTo>
                  <a:cubicBezTo>
                    <a:pt x="2199" y="289"/>
                    <a:pt x="2065" y="339"/>
                    <a:pt x="1972" y="476"/>
                  </a:cubicBezTo>
                  <a:cubicBezTo>
                    <a:pt x="1624" y="1012"/>
                    <a:pt x="1537" y="1824"/>
                    <a:pt x="1537" y="1824"/>
                  </a:cubicBezTo>
                  <a:cubicBezTo>
                    <a:pt x="1537" y="1824"/>
                    <a:pt x="1389" y="1487"/>
                    <a:pt x="1062" y="1487"/>
                  </a:cubicBezTo>
                  <a:cubicBezTo>
                    <a:pt x="945" y="1487"/>
                    <a:pt x="804" y="1531"/>
                    <a:pt x="639" y="1650"/>
                  </a:cubicBezTo>
                  <a:cubicBezTo>
                    <a:pt x="1" y="2114"/>
                    <a:pt x="1277" y="3186"/>
                    <a:pt x="1363" y="3447"/>
                  </a:cubicBezTo>
                  <a:cubicBezTo>
                    <a:pt x="1450" y="3723"/>
                    <a:pt x="1740" y="7042"/>
                    <a:pt x="3741" y="9188"/>
                  </a:cubicBezTo>
                  <a:cubicBezTo>
                    <a:pt x="5101" y="10667"/>
                    <a:pt x="7140" y="12642"/>
                    <a:pt x="8575" y="12642"/>
                  </a:cubicBezTo>
                  <a:cubicBezTo>
                    <a:pt x="9235" y="12642"/>
                    <a:pt x="9768" y="12223"/>
                    <a:pt x="10046" y="11145"/>
                  </a:cubicBezTo>
                  <a:cubicBezTo>
                    <a:pt x="10046" y="11145"/>
                    <a:pt x="10844" y="7811"/>
                    <a:pt x="8930" y="5201"/>
                  </a:cubicBezTo>
                  <a:cubicBezTo>
                    <a:pt x="7031" y="2607"/>
                    <a:pt x="5132" y="1809"/>
                    <a:pt x="4582" y="548"/>
                  </a:cubicBezTo>
                  <a:cubicBezTo>
                    <a:pt x="4406" y="140"/>
                    <a:pt x="4192" y="1"/>
                    <a:pt x="398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040" name="Google Shape;1040;p40"/>
            <p:cNvSpPr/>
            <p:nvPr/>
          </p:nvSpPr>
          <p:spPr>
            <a:xfrm rot="-4500040">
              <a:off x="-1653847" y="2617484"/>
              <a:ext cx="172520" cy="151095"/>
            </a:xfrm>
            <a:custGeom>
              <a:avLst/>
              <a:gdLst/>
              <a:ahLst/>
              <a:cxnLst/>
              <a:rect l="l" t="t" r="r" b="b"/>
              <a:pathLst>
                <a:path w="6901" h="6044" extrusionOk="0">
                  <a:moveTo>
                    <a:pt x="4474" y="1"/>
                  </a:moveTo>
                  <a:cubicBezTo>
                    <a:pt x="4436" y="1"/>
                    <a:pt x="4446" y="56"/>
                    <a:pt x="4538" y="193"/>
                  </a:cubicBezTo>
                  <a:cubicBezTo>
                    <a:pt x="4900" y="729"/>
                    <a:pt x="4552" y="903"/>
                    <a:pt x="4813" y="1352"/>
                  </a:cubicBezTo>
                  <a:cubicBezTo>
                    <a:pt x="5089" y="1802"/>
                    <a:pt x="5002" y="2976"/>
                    <a:pt x="5002" y="2976"/>
                  </a:cubicBezTo>
                  <a:cubicBezTo>
                    <a:pt x="5005" y="3237"/>
                    <a:pt x="4949" y="3344"/>
                    <a:pt x="4856" y="3344"/>
                  </a:cubicBezTo>
                  <a:cubicBezTo>
                    <a:pt x="4567" y="3344"/>
                    <a:pt x="3928" y="2308"/>
                    <a:pt x="3654" y="1628"/>
                  </a:cubicBezTo>
                  <a:cubicBezTo>
                    <a:pt x="3515" y="1283"/>
                    <a:pt x="3363" y="1165"/>
                    <a:pt x="3224" y="1165"/>
                  </a:cubicBezTo>
                  <a:cubicBezTo>
                    <a:pt x="3000" y="1165"/>
                    <a:pt x="2809" y="1472"/>
                    <a:pt x="2755" y="1642"/>
                  </a:cubicBezTo>
                  <a:cubicBezTo>
                    <a:pt x="2680" y="1867"/>
                    <a:pt x="2937" y="2701"/>
                    <a:pt x="2551" y="2701"/>
                  </a:cubicBezTo>
                  <a:cubicBezTo>
                    <a:pt x="2488" y="2701"/>
                    <a:pt x="2407" y="2679"/>
                    <a:pt x="2306" y="2628"/>
                  </a:cubicBezTo>
                  <a:cubicBezTo>
                    <a:pt x="1581" y="2280"/>
                    <a:pt x="1131" y="1831"/>
                    <a:pt x="943" y="1294"/>
                  </a:cubicBezTo>
                  <a:cubicBezTo>
                    <a:pt x="846" y="987"/>
                    <a:pt x="745" y="797"/>
                    <a:pt x="659" y="797"/>
                  </a:cubicBezTo>
                  <a:cubicBezTo>
                    <a:pt x="591" y="797"/>
                    <a:pt x="532" y="917"/>
                    <a:pt x="494" y="1193"/>
                  </a:cubicBezTo>
                  <a:cubicBezTo>
                    <a:pt x="407" y="1831"/>
                    <a:pt x="508" y="1918"/>
                    <a:pt x="1320" y="2903"/>
                  </a:cubicBezTo>
                  <a:cubicBezTo>
                    <a:pt x="2132" y="3889"/>
                    <a:pt x="1958" y="3715"/>
                    <a:pt x="1769" y="4078"/>
                  </a:cubicBezTo>
                  <a:cubicBezTo>
                    <a:pt x="1725" y="4170"/>
                    <a:pt x="1651" y="4210"/>
                    <a:pt x="1555" y="4210"/>
                  </a:cubicBezTo>
                  <a:cubicBezTo>
                    <a:pt x="1275" y="4210"/>
                    <a:pt x="809" y="3876"/>
                    <a:pt x="334" y="3541"/>
                  </a:cubicBezTo>
                  <a:cubicBezTo>
                    <a:pt x="230" y="3468"/>
                    <a:pt x="168" y="3435"/>
                    <a:pt x="141" y="3435"/>
                  </a:cubicBezTo>
                  <a:cubicBezTo>
                    <a:pt x="1" y="3435"/>
                    <a:pt x="803" y="4306"/>
                    <a:pt x="1798" y="5034"/>
                  </a:cubicBezTo>
                  <a:cubicBezTo>
                    <a:pt x="2709" y="5701"/>
                    <a:pt x="3484" y="6044"/>
                    <a:pt x="4240" y="6044"/>
                  </a:cubicBezTo>
                  <a:cubicBezTo>
                    <a:pt x="4470" y="6044"/>
                    <a:pt x="4699" y="6012"/>
                    <a:pt x="4929" y="5947"/>
                  </a:cubicBezTo>
                  <a:cubicBezTo>
                    <a:pt x="5930" y="5672"/>
                    <a:pt x="6727" y="4309"/>
                    <a:pt x="6538" y="3599"/>
                  </a:cubicBezTo>
                  <a:cubicBezTo>
                    <a:pt x="6364" y="2874"/>
                    <a:pt x="6901" y="2700"/>
                    <a:pt x="6799" y="1526"/>
                  </a:cubicBezTo>
                  <a:cubicBezTo>
                    <a:pt x="6737" y="801"/>
                    <a:pt x="6575" y="458"/>
                    <a:pt x="6477" y="458"/>
                  </a:cubicBezTo>
                  <a:cubicBezTo>
                    <a:pt x="6416" y="458"/>
                    <a:pt x="6380" y="590"/>
                    <a:pt x="6408" y="845"/>
                  </a:cubicBezTo>
                  <a:cubicBezTo>
                    <a:pt x="6471" y="1427"/>
                    <a:pt x="6248" y="2405"/>
                    <a:pt x="5949" y="2405"/>
                  </a:cubicBezTo>
                  <a:cubicBezTo>
                    <a:pt x="5905" y="2405"/>
                    <a:pt x="5860" y="2384"/>
                    <a:pt x="5814" y="2338"/>
                  </a:cubicBezTo>
                  <a:cubicBezTo>
                    <a:pt x="5451" y="1976"/>
                    <a:pt x="5263" y="1265"/>
                    <a:pt x="5176" y="816"/>
                  </a:cubicBezTo>
                  <a:cubicBezTo>
                    <a:pt x="5111" y="481"/>
                    <a:pt x="4586" y="1"/>
                    <a:pt x="4474"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41" name="Google Shape;1041;p40"/>
            <p:cNvSpPr/>
            <p:nvPr/>
          </p:nvSpPr>
          <p:spPr>
            <a:xfrm rot="-4500040">
              <a:off x="-1540063" y="2315588"/>
              <a:ext cx="337415" cy="561008"/>
            </a:xfrm>
            <a:custGeom>
              <a:avLst/>
              <a:gdLst/>
              <a:ahLst/>
              <a:cxnLst/>
              <a:rect l="l" t="t" r="r" b="b"/>
              <a:pathLst>
                <a:path w="13497" h="22441" fill="none" extrusionOk="0">
                  <a:moveTo>
                    <a:pt x="1" y="1"/>
                  </a:moveTo>
                  <a:cubicBezTo>
                    <a:pt x="1" y="1"/>
                    <a:pt x="73" y="4813"/>
                    <a:pt x="4103" y="7249"/>
                  </a:cubicBezTo>
                  <a:cubicBezTo>
                    <a:pt x="8133" y="9684"/>
                    <a:pt x="12568" y="14569"/>
                    <a:pt x="13496" y="22440"/>
                  </a:cubicBezTo>
                </a:path>
              </a:pathLst>
            </a:custGeom>
            <a:solidFill>
              <a:schemeClr val="accent6"/>
            </a:solidFill>
            <a:ln w="6150" cap="flat" cmpd="sng">
              <a:solidFill>
                <a:schemeClr val="accent6"/>
              </a:solidFill>
              <a:prstDash val="solid"/>
              <a:miter lim="14495"/>
              <a:headEnd type="none" w="sm" len="sm"/>
              <a:tailEnd type="none" w="sm" len="sm"/>
            </a:ln>
          </p:spPr>
          <p:txBody>
            <a:bodyPr spcFirstLastPara="1" wrap="square" lIns="121900" tIns="121900" rIns="121900" bIns="121900" anchor="ctr" anchorCtr="0">
              <a:noAutofit/>
            </a:bodyPr>
            <a:lstStyle/>
            <a:p>
              <a:endParaRPr sz="2400"/>
            </a:p>
          </p:txBody>
        </p:sp>
        <p:sp>
          <p:nvSpPr>
            <p:cNvPr id="1042" name="Google Shape;1042;p40"/>
            <p:cNvSpPr/>
            <p:nvPr/>
          </p:nvSpPr>
          <p:spPr>
            <a:xfrm rot="-4500040">
              <a:off x="-1283492" y="2208778"/>
              <a:ext cx="100047" cy="397938"/>
            </a:xfrm>
            <a:custGeom>
              <a:avLst/>
              <a:gdLst/>
              <a:ahLst/>
              <a:cxnLst/>
              <a:rect l="l" t="t" r="r" b="b"/>
              <a:pathLst>
                <a:path w="4002" h="15918" fill="none" extrusionOk="0">
                  <a:moveTo>
                    <a:pt x="4001" y="1"/>
                  </a:moveTo>
                  <a:cubicBezTo>
                    <a:pt x="4001" y="1"/>
                    <a:pt x="638" y="7452"/>
                    <a:pt x="392" y="11380"/>
                  </a:cubicBezTo>
                  <a:cubicBezTo>
                    <a:pt x="145" y="15308"/>
                    <a:pt x="1" y="15917"/>
                    <a:pt x="1" y="15917"/>
                  </a:cubicBezTo>
                </a:path>
              </a:pathLst>
            </a:custGeom>
            <a:solidFill>
              <a:schemeClr val="accent6"/>
            </a:solidFill>
            <a:ln w="6150" cap="flat" cmpd="sng">
              <a:solidFill>
                <a:schemeClr val="accent6"/>
              </a:solidFill>
              <a:prstDash val="solid"/>
              <a:miter lim="14495"/>
              <a:headEnd type="none" w="sm" len="sm"/>
              <a:tailEnd type="none" w="sm" len="sm"/>
            </a:ln>
          </p:spPr>
          <p:txBody>
            <a:bodyPr spcFirstLastPara="1" wrap="square" lIns="121900" tIns="121900" rIns="121900" bIns="121900" anchor="ctr" anchorCtr="0">
              <a:noAutofit/>
            </a:bodyPr>
            <a:lstStyle/>
            <a:p>
              <a:endParaRPr sz="2400"/>
            </a:p>
          </p:txBody>
        </p:sp>
        <p:sp>
          <p:nvSpPr>
            <p:cNvPr id="1043" name="Google Shape;1043;p40"/>
            <p:cNvSpPr/>
            <p:nvPr/>
          </p:nvSpPr>
          <p:spPr>
            <a:xfrm rot="-4500040">
              <a:off x="-956597" y="2466243"/>
              <a:ext cx="175770" cy="625856"/>
            </a:xfrm>
            <a:custGeom>
              <a:avLst/>
              <a:gdLst/>
              <a:ahLst/>
              <a:cxnLst/>
              <a:rect l="l" t="t" r="r" b="b"/>
              <a:pathLst>
                <a:path w="7031" h="25035" fill="none" extrusionOk="0">
                  <a:moveTo>
                    <a:pt x="768" y="0"/>
                  </a:moveTo>
                  <a:cubicBezTo>
                    <a:pt x="768" y="0"/>
                    <a:pt x="0" y="7567"/>
                    <a:pt x="2479" y="13728"/>
                  </a:cubicBezTo>
                  <a:cubicBezTo>
                    <a:pt x="4958" y="19874"/>
                    <a:pt x="7031" y="25034"/>
                    <a:pt x="7031" y="25034"/>
                  </a:cubicBezTo>
                </a:path>
              </a:pathLst>
            </a:custGeom>
            <a:solidFill>
              <a:schemeClr val="accent6"/>
            </a:solidFill>
            <a:ln w="6150" cap="flat" cmpd="sng">
              <a:solidFill>
                <a:schemeClr val="accent6"/>
              </a:solidFill>
              <a:prstDash val="solid"/>
              <a:miter lim="14495"/>
              <a:headEnd type="none" w="sm" len="sm"/>
              <a:tailEnd type="none" w="sm" len="sm"/>
            </a:ln>
          </p:spPr>
          <p:txBody>
            <a:bodyPr spcFirstLastPara="1" wrap="square" lIns="121900" tIns="121900" rIns="121900" bIns="121900" anchor="ctr" anchorCtr="0">
              <a:noAutofit/>
            </a:bodyPr>
            <a:lstStyle/>
            <a:p>
              <a:endParaRPr sz="2400"/>
            </a:p>
          </p:txBody>
        </p:sp>
        <p:sp>
          <p:nvSpPr>
            <p:cNvPr id="1044" name="Google Shape;1044;p40"/>
            <p:cNvSpPr/>
            <p:nvPr/>
          </p:nvSpPr>
          <p:spPr>
            <a:xfrm rot="-4500040">
              <a:off x="-729285" y="2312046"/>
              <a:ext cx="450462" cy="669705"/>
            </a:xfrm>
            <a:custGeom>
              <a:avLst/>
              <a:gdLst/>
              <a:ahLst/>
              <a:cxnLst/>
              <a:rect l="l" t="t" r="r" b="b"/>
              <a:pathLst>
                <a:path w="18019" h="26789" fill="none" extrusionOk="0">
                  <a:moveTo>
                    <a:pt x="18018" y="0"/>
                  </a:moveTo>
                  <a:cubicBezTo>
                    <a:pt x="18018" y="0"/>
                    <a:pt x="16235" y="15453"/>
                    <a:pt x="8480" y="18990"/>
                  </a:cubicBezTo>
                  <a:cubicBezTo>
                    <a:pt x="739" y="22527"/>
                    <a:pt x="0" y="26788"/>
                    <a:pt x="0" y="26788"/>
                  </a:cubicBezTo>
                </a:path>
              </a:pathLst>
            </a:custGeom>
            <a:solidFill>
              <a:schemeClr val="accent6"/>
            </a:solidFill>
            <a:ln w="6150" cap="flat" cmpd="sng">
              <a:solidFill>
                <a:schemeClr val="accent6"/>
              </a:solidFill>
              <a:prstDash val="solid"/>
              <a:miter lim="14495"/>
              <a:headEnd type="none" w="sm" len="sm"/>
              <a:tailEnd type="none" w="sm" len="sm"/>
            </a:ln>
          </p:spPr>
          <p:txBody>
            <a:bodyPr spcFirstLastPara="1" wrap="square" lIns="121900" tIns="121900" rIns="121900" bIns="121900" anchor="ctr" anchorCtr="0">
              <a:noAutofit/>
            </a:bodyPr>
            <a:lstStyle/>
            <a:p>
              <a:endParaRPr sz="2400"/>
            </a:p>
          </p:txBody>
        </p:sp>
        <p:sp>
          <p:nvSpPr>
            <p:cNvPr id="1045" name="Google Shape;1045;p40"/>
            <p:cNvSpPr/>
            <p:nvPr/>
          </p:nvSpPr>
          <p:spPr>
            <a:xfrm rot="-4500040">
              <a:off x="-991627" y="1769087"/>
              <a:ext cx="325440" cy="1867019"/>
            </a:xfrm>
            <a:custGeom>
              <a:avLst/>
              <a:gdLst/>
              <a:ahLst/>
              <a:cxnLst/>
              <a:rect l="l" t="t" r="r" b="b"/>
              <a:pathLst>
                <a:path w="13018" h="74683" fill="none" extrusionOk="0">
                  <a:moveTo>
                    <a:pt x="9321" y="1"/>
                  </a:moveTo>
                  <a:cubicBezTo>
                    <a:pt x="9321" y="1"/>
                    <a:pt x="13017" y="12699"/>
                    <a:pt x="11452" y="31457"/>
                  </a:cubicBezTo>
                  <a:cubicBezTo>
                    <a:pt x="9901" y="50214"/>
                    <a:pt x="0" y="52388"/>
                    <a:pt x="3827" y="74683"/>
                  </a:cubicBezTo>
                </a:path>
              </a:pathLst>
            </a:custGeom>
            <a:solidFill>
              <a:schemeClr val="accent6"/>
            </a:solidFill>
            <a:ln w="6150" cap="flat" cmpd="sng">
              <a:solidFill>
                <a:schemeClr val="accent6"/>
              </a:solidFill>
              <a:prstDash val="solid"/>
              <a:miter lim="14495"/>
              <a:headEnd type="none" w="sm" len="sm"/>
              <a:tailEnd type="none" w="sm" len="sm"/>
            </a:ln>
          </p:spPr>
          <p:txBody>
            <a:bodyPr spcFirstLastPara="1" wrap="square" lIns="121900" tIns="121900" rIns="121900" bIns="121900" anchor="ctr" anchorCtr="0">
              <a:noAutofit/>
            </a:bodyPr>
            <a:lstStyle/>
            <a:p>
              <a:endParaRPr sz="2400"/>
            </a:p>
          </p:txBody>
        </p:sp>
        <p:sp>
          <p:nvSpPr>
            <p:cNvPr id="1046" name="Google Shape;1046;p40"/>
            <p:cNvSpPr/>
            <p:nvPr/>
          </p:nvSpPr>
          <p:spPr>
            <a:xfrm rot="-4500040">
              <a:off x="-1537981" y="2415930"/>
              <a:ext cx="155745" cy="213969"/>
            </a:xfrm>
            <a:custGeom>
              <a:avLst/>
              <a:gdLst/>
              <a:ahLst/>
              <a:cxnLst/>
              <a:rect l="l" t="t" r="r" b="b"/>
              <a:pathLst>
                <a:path w="6230" h="8559" extrusionOk="0">
                  <a:moveTo>
                    <a:pt x="3587" y="0"/>
                  </a:moveTo>
                  <a:cubicBezTo>
                    <a:pt x="3371" y="0"/>
                    <a:pt x="2454" y="1346"/>
                    <a:pt x="1518" y="2567"/>
                  </a:cubicBezTo>
                  <a:cubicBezTo>
                    <a:pt x="436" y="3964"/>
                    <a:pt x="1" y="8558"/>
                    <a:pt x="2929" y="8558"/>
                  </a:cubicBezTo>
                  <a:cubicBezTo>
                    <a:pt x="3099" y="8558"/>
                    <a:pt x="3281" y="8543"/>
                    <a:pt x="3475" y="8510"/>
                  </a:cubicBezTo>
                  <a:cubicBezTo>
                    <a:pt x="3475" y="8510"/>
                    <a:pt x="6229" y="6451"/>
                    <a:pt x="4895" y="3973"/>
                  </a:cubicBezTo>
                  <a:cubicBezTo>
                    <a:pt x="3475" y="1363"/>
                    <a:pt x="3446" y="1030"/>
                    <a:pt x="3620" y="218"/>
                  </a:cubicBezTo>
                  <a:cubicBezTo>
                    <a:pt x="3649" y="67"/>
                    <a:pt x="3636" y="0"/>
                    <a:pt x="3587"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47" name="Google Shape;1047;p40"/>
            <p:cNvSpPr/>
            <p:nvPr/>
          </p:nvSpPr>
          <p:spPr>
            <a:xfrm rot="-4500040">
              <a:off x="-1459806" y="2433459"/>
              <a:ext cx="43149" cy="187369"/>
            </a:xfrm>
            <a:custGeom>
              <a:avLst/>
              <a:gdLst/>
              <a:ahLst/>
              <a:cxnLst/>
              <a:rect l="l" t="t" r="r" b="b"/>
              <a:pathLst>
                <a:path w="1726" h="7495" fill="none" extrusionOk="0">
                  <a:moveTo>
                    <a:pt x="1232" y="7495"/>
                  </a:moveTo>
                  <a:cubicBezTo>
                    <a:pt x="1232" y="7495"/>
                    <a:pt x="0" y="5016"/>
                    <a:pt x="855" y="3363"/>
                  </a:cubicBezTo>
                  <a:cubicBezTo>
                    <a:pt x="1725" y="1696"/>
                    <a:pt x="913" y="0"/>
                    <a:pt x="913" y="0"/>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121900" tIns="121900" rIns="121900" bIns="121900" anchor="ctr" anchorCtr="0">
              <a:noAutofit/>
            </a:bodyPr>
            <a:lstStyle/>
            <a:p>
              <a:endParaRPr sz="2400"/>
            </a:p>
          </p:txBody>
        </p:sp>
        <p:sp>
          <p:nvSpPr>
            <p:cNvPr id="1048" name="Google Shape;1048;p40"/>
            <p:cNvSpPr/>
            <p:nvPr/>
          </p:nvSpPr>
          <p:spPr>
            <a:xfrm rot="-4500040">
              <a:off x="-945597" y="2669835"/>
              <a:ext cx="155770" cy="214244"/>
            </a:xfrm>
            <a:custGeom>
              <a:avLst/>
              <a:gdLst/>
              <a:ahLst/>
              <a:cxnLst/>
              <a:rect l="l" t="t" r="r" b="b"/>
              <a:pathLst>
                <a:path w="6231" h="8570" extrusionOk="0">
                  <a:moveTo>
                    <a:pt x="3581" y="1"/>
                  </a:moveTo>
                  <a:cubicBezTo>
                    <a:pt x="3374" y="1"/>
                    <a:pt x="2456" y="1356"/>
                    <a:pt x="1519" y="2566"/>
                  </a:cubicBezTo>
                  <a:cubicBezTo>
                    <a:pt x="435" y="3965"/>
                    <a:pt x="1" y="8570"/>
                    <a:pt x="2941" y="8570"/>
                  </a:cubicBezTo>
                  <a:cubicBezTo>
                    <a:pt x="3109" y="8570"/>
                    <a:pt x="3287" y="8555"/>
                    <a:pt x="3476" y="8524"/>
                  </a:cubicBezTo>
                  <a:cubicBezTo>
                    <a:pt x="3476" y="8524"/>
                    <a:pt x="6230" y="6451"/>
                    <a:pt x="4897" y="3987"/>
                  </a:cubicBezTo>
                  <a:cubicBezTo>
                    <a:pt x="3476" y="1363"/>
                    <a:pt x="3447" y="1044"/>
                    <a:pt x="3606" y="218"/>
                  </a:cubicBezTo>
                  <a:cubicBezTo>
                    <a:pt x="3638" y="68"/>
                    <a:pt x="3627" y="1"/>
                    <a:pt x="3581"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49" name="Google Shape;1049;p40"/>
            <p:cNvSpPr/>
            <p:nvPr/>
          </p:nvSpPr>
          <p:spPr>
            <a:xfrm rot="-4500040">
              <a:off x="-867201" y="2687545"/>
              <a:ext cx="43149" cy="187369"/>
            </a:xfrm>
            <a:custGeom>
              <a:avLst/>
              <a:gdLst/>
              <a:ahLst/>
              <a:cxnLst/>
              <a:rect l="l" t="t" r="r" b="b"/>
              <a:pathLst>
                <a:path w="1726" h="7495" fill="none" extrusionOk="0">
                  <a:moveTo>
                    <a:pt x="1232" y="7495"/>
                  </a:moveTo>
                  <a:cubicBezTo>
                    <a:pt x="1232" y="7495"/>
                    <a:pt x="0" y="5016"/>
                    <a:pt x="856" y="3349"/>
                  </a:cubicBezTo>
                  <a:cubicBezTo>
                    <a:pt x="1725" y="1682"/>
                    <a:pt x="914" y="0"/>
                    <a:pt x="914" y="0"/>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121900" tIns="121900" rIns="121900" bIns="121900" anchor="ctr" anchorCtr="0">
              <a:noAutofit/>
            </a:bodyPr>
            <a:lstStyle/>
            <a:p>
              <a:endParaRPr sz="2400"/>
            </a:p>
          </p:txBody>
        </p:sp>
        <p:sp>
          <p:nvSpPr>
            <p:cNvPr id="1050" name="Google Shape;1050;p40"/>
            <p:cNvSpPr/>
            <p:nvPr/>
          </p:nvSpPr>
          <p:spPr>
            <a:xfrm rot="-4500040">
              <a:off x="-1335958" y="2297836"/>
              <a:ext cx="255417" cy="122596"/>
            </a:xfrm>
            <a:custGeom>
              <a:avLst/>
              <a:gdLst/>
              <a:ahLst/>
              <a:cxnLst/>
              <a:rect l="l" t="t" r="r" b="b"/>
              <a:pathLst>
                <a:path w="10217" h="4904" extrusionOk="0">
                  <a:moveTo>
                    <a:pt x="5739" y="0"/>
                  </a:moveTo>
                  <a:cubicBezTo>
                    <a:pt x="3648" y="0"/>
                    <a:pt x="0" y="1651"/>
                    <a:pt x="1780" y="4315"/>
                  </a:cubicBezTo>
                  <a:cubicBezTo>
                    <a:pt x="1780" y="4315"/>
                    <a:pt x="2854" y="4903"/>
                    <a:pt x="4084" y="4903"/>
                  </a:cubicBezTo>
                  <a:cubicBezTo>
                    <a:pt x="4915" y="4903"/>
                    <a:pt x="5816" y="4635"/>
                    <a:pt x="6506" y="3735"/>
                  </a:cubicBezTo>
                  <a:cubicBezTo>
                    <a:pt x="8289" y="1358"/>
                    <a:pt x="8579" y="1198"/>
                    <a:pt x="9405" y="1010"/>
                  </a:cubicBezTo>
                  <a:cubicBezTo>
                    <a:pt x="10217" y="821"/>
                    <a:pt x="8216" y="502"/>
                    <a:pt x="6390" y="67"/>
                  </a:cubicBezTo>
                  <a:cubicBezTo>
                    <a:pt x="6201" y="22"/>
                    <a:pt x="5980" y="0"/>
                    <a:pt x="573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51" name="Google Shape;1051;p40"/>
            <p:cNvSpPr/>
            <p:nvPr/>
          </p:nvSpPr>
          <p:spPr>
            <a:xfrm rot="-4500040">
              <a:off x="-1284246" y="2327040"/>
              <a:ext cx="167095" cy="84822"/>
            </a:xfrm>
            <a:custGeom>
              <a:avLst/>
              <a:gdLst/>
              <a:ahLst/>
              <a:cxnLst/>
              <a:rect l="l" t="t" r="r" b="b"/>
              <a:pathLst>
                <a:path w="6684" h="3393" fill="none" extrusionOk="0">
                  <a:moveTo>
                    <a:pt x="1" y="3393"/>
                  </a:moveTo>
                  <a:cubicBezTo>
                    <a:pt x="1" y="3393"/>
                    <a:pt x="1740" y="1247"/>
                    <a:pt x="3610" y="1334"/>
                  </a:cubicBezTo>
                  <a:cubicBezTo>
                    <a:pt x="5480" y="1436"/>
                    <a:pt x="6683" y="1"/>
                    <a:pt x="6683" y="1"/>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121900" tIns="121900" rIns="121900" bIns="121900" anchor="ctr" anchorCtr="0">
              <a:noAutofit/>
            </a:bodyPr>
            <a:lstStyle/>
            <a:p>
              <a:endParaRPr sz="2400"/>
            </a:p>
          </p:txBody>
        </p:sp>
        <p:sp>
          <p:nvSpPr>
            <p:cNvPr id="1052" name="Google Shape;1052;p40"/>
            <p:cNvSpPr/>
            <p:nvPr/>
          </p:nvSpPr>
          <p:spPr>
            <a:xfrm rot="-4500040">
              <a:off x="-546672" y="2483663"/>
              <a:ext cx="255717" cy="122546"/>
            </a:xfrm>
            <a:custGeom>
              <a:avLst/>
              <a:gdLst/>
              <a:ahLst/>
              <a:cxnLst/>
              <a:rect l="l" t="t" r="r" b="b"/>
              <a:pathLst>
                <a:path w="10229" h="4902" extrusionOk="0">
                  <a:moveTo>
                    <a:pt x="5746" y="1"/>
                  </a:moveTo>
                  <a:cubicBezTo>
                    <a:pt x="3653" y="1"/>
                    <a:pt x="0" y="1641"/>
                    <a:pt x="1792" y="4316"/>
                  </a:cubicBezTo>
                  <a:cubicBezTo>
                    <a:pt x="1792" y="4316"/>
                    <a:pt x="2861" y="4901"/>
                    <a:pt x="4084" y="4901"/>
                  </a:cubicBezTo>
                  <a:cubicBezTo>
                    <a:pt x="4915" y="4901"/>
                    <a:pt x="5817" y="4631"/>
                    <a:pt x="6504" y="3721"/>
                  </a:cubicBezTo>
                  <a:cubicBezTo>
                    <a:pt x="8301" y="1358"/>
                    <a:pt x="8591" y="1199"/>
                    <a:pt x="9403" y="1011"/>
                  </a:cubicBezTo>
                  <a:cubicBezTo>
                    <a:pt x="10229" y="808"/>
                    <a:pt x="8229" y="489"/>
                    <a:pt x="6402" y="68"/>
                  </a:cubicBezTo>
                  <a:cubicBezTo>
                    <a:pt x="6212" y="23"/>
                    <a:pt x="5989" y="1"/>
                    <a:pt x="5746"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53" name="Google Shape;1053;p40"/>
            <p:cNvSpPr/>
            <p:nvPr/>
          </p:nvSpPr>
          <p:spPr>
            <a:xfrm rot="-4500040">
              <a:off x="-494944" y="2512879"/>
              <a:ext cx="167445" cy="84822"/>
            </a:xfrm>
            <a:custGeom>
              <a:avLst/>
              <a:gdLst/>
              <a:ahLst/>
              <a:cxnLst/>
              <a:rect l="l" t="t" r="r" b="b"/>
              <a:pathLst>
                <a:path w="6698" h="3393" fill="none" extrusionOk="0">
                  <a:moveTo>
                    <a:pt x="1" y="3393"/>
                  </a:moveTo>
                  <a:cubicBezTo>
                    <a:pt x="1" y="3393"/>
                    <a:pt x="1755" y="1233"/>
                    <a:pt x="3625" y="1334"/>
                  </a:cubicBezTo>
                  <a:cubicBezTo>
                    <a:pt x="5494" y="1436"/>
                    <a:pt x="6698" y="1"/>
                    <a:pt x="6698" y="1"/>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121900" tIns="121900" rIns="121900" bIns="121900" anchor="ctr" anchorCtr="0">
              <a:noAutofit/>
            </a:bodyPr>
            <a:lstStyle/>
            <a:p>
              <a:endParaRPr sz="2400"/>
            </a:p>
          </p:txBody>
        </p:sp>
        <p:sp>
          <p:nvSpPr>
            <p:cNvPr id="1054" name="Google Shape;1054;p40"/>
            <p:cNvSpPr/>
            <p:nvPr/>
          </p:nvSpPr>
          <p:spPr>
            <a:xfrm rot="-4500040">
              <a:off x="-691904" y="2389105"/>
              <a:ext cx="161695" cy="211819"/>
            </a:xfrm>
            <a:custGeom>
              <a:avLst/>
              <a:gdLst/>
              <a:ahLst/>
              <a:cxnLst/>
              <a:rect l="l" t="t" r="r" b="b"/>
              <a:pathLst>
                <a:path w="6468" h="8473" extrusionOk="0">
                  <a:moveTo>
                    <a:pt x="4483" y="1"/>
                  </a:moveTo>
                  <a:cubicBezTo>
                    <a:pt x="4258" y="1"/>
                    <a:pt x="3210" y="1241"/>
                    <a:pt x="2162" y="2348"/>
                  </a:cubicBezTo>
                  <a:cubicBezTo>
                    <a:pt x="901" y="3665"/>
                    <a:pt x="0" y="8473"/>
                    <a:pt x="3290" y="8473"/>
                  </a:cubicBezTo>
                  <a:cubicBezTo>
                    <a:pt x="3366" y="8473"/>
                    <a:pt x="3444" y="8470"/>
                    <a:pt x="3525" y="8465"/>
                  </a:cubicBezTo>
                  <a:cubicBezTo>
                    <a:pt x="3525" y="8465"/>
                    <a:pt x="6468" y="6682"/>
                    <a:pt x="5395" y="4087"/>
                  </a:cubicBezTo>
                  <a:cubicBezTo>
                    <a:pt x="4250" y="1347"/>
                    <a:pt x="4250" y="1014"/>
                    <a:pt x="4496" y="217"/>
                  </a:cubicBezTo>
                  <a:cubicBezTo>
                    <a:pt x="4542" y="67"/>
                    <a:pt x="4534" y="1"/>
                    <a:pt x="4483"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55" name="Google Shape;1055;p40"/>
            <p:cNvSpPr/>
            <p:nvPr/>
          </p:nvSpPr>
          <p:spPr>
            <a:xfrm rot="-4500040">
              <a:off x="-613021" y="2398290"/>
              <a:ext cx="51473" cy="187369"/>
            </a:xfrm>
            <a:custGeom>
              <a:avLst/>
              <a:gdLst/>
              <a:ahLst/>
              <a:cxnLst/>
              <a:rect l="l" t="t" r="r" b="b"/>
              <a:pathLst>
                <a:path w="2059" h="7495" fill="none" extrusionOk="0">
                  <a:moveTo>
                    <a:pt x="986" y="7495"/>
                  </a:moveTo>
                  <a:cubicBezTo>
                    <a:pt x="986" y="7495"/>
                    <a:pt x="0" y="4900"/>
                    <a:pt x="1029" y="3334"/>
                  </a:cubicBezTo>
                  <a:cubicBezTo>
                    <a:pt x="2059" y="1769"/>
                    <a:pt x="1421" y="0"/>
                    <a:pt x="1421" y="0"/>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121900" tIns="121900" rIns="121900" bIns="121900" anchor="ctr" anchorCtr="0">
              <a:noAutofit/>
            </a:bodyPr>
            <a:lstStyle/>
            <a:p>
              <a:endParaRPr sz="2400"/>
            </a:p>
          </p:txBody>
        </p:sp>
        <p:sp>
          <p:nvSpPr>
            <p:cNvPr id="1056" name="Google Shape;1056;p40"/>
            <p:cNvSpPr/>
            <p:nvPr/>
          </p:nvSpPr>
          <p:spPr>
            <a:xfrm rot="-4500040">
              <a:off x="-1022085" y="2413095"/>
              <a:ext cx="255392" cy="122521"/>
            </a:xfrm>
            <a:custGeom>
              <a:avLst/>
              <a:gdLst/>
              <a:ahLst/>
              <a:cxnLst/>
              <a:rect l="l" t="t" r="r" b="b"/>
              <a:pathLst>
                <a:path w="10216" h="4901" extrusionOk="0">
                  <a:moveTo>
                    <a:pt x="5733" y="1"/>
                  </a:moveTo>
                  <a:cubicBezTo>
                    <a:pt x="3642" y="1"/>
                    <a:pt x="0" y="1640"/>
                    <a:pt x="1779" y="4315"/>
                  </a:cubicBezTo>
                  <a:cubicBezTo>
                    <a:pt x="1779" y="4315"/>
                    <a:pt x="2848" y="4901"/>
                    <a:pt x="4073" y="4901"/>
                  </a:cubicBezTo>
                  <a:cubicBezTo>
                    <a:pt x="4907" y="4901"/>
                    <a:pt x="5813" y="4630"/>
                    <a:pt x="6505" y="3721"/>
                  </a:cubicBezTo>
                  <a:cubicBezTo>
                    <a:pt x="8302" y="1358"/>
                    <a:pt x="8578" y="1199"/>
                    <a:pt x="9404" y="1010"/>
                  </a:cubicBezTo>
                  <a:cubicBezTo>
                    <a:pt x="10216" y="822"/>
                    <a:pt x="8215" y="488"/>
                    <a:pt x="6389" y="68"/>
                  </a:cubicBezTo>
                  <a:cubicBezTo>
                    <a:pt x="6198" y="23"/>
                    <a:pt x="5976" y="1"/>
                    <a:pt x="5733"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57" name="Google Shape;1057;p40"/>
            <p:cNvSpPr/>
            <p:nvPr/>
          </p:nvSpPr>
          <p:spPr>
            <a:xfrm rot="-4500040">
              <a:off x="-970328" y="2442290"/>
              <a:ext cx="167095" cy="84822"/>
            </a:xfrm>
            <a:custGeom>
              <a:avLst/>
              <a:gdLst/>
              <a:ahLst/>
              <a:cxnLst/>
              <a:rect l="l" t="t" r="r" b="b"/>
              <a:pathLst>
                <a:path w="6684" h="3393" fill="none" extrusionOk="0">
                  <a:moveTo>
                    <a:pt x="1" y="3392"/>
                  </a:moveTo>
                  <a:cubicBezTo>
                    <a:pt x="1" y="3392"/>
                    <a:pt x="1740" y="1232"/>
                    <a:pt x="3610" y="1334"/>
                  </a:cubicBezTo>
                  <a:cubicBezTo>
                    <a:pt x="5480" y="1435"/>
                    <a:pt x="6683" y="0"/>
                    <a:pt x="6683" y="0"/>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121900" tIns="121900" rIns="121900" bIns="121900" anchor="ctr" anchorCtr="0">
              <a:noAutofit/>
            </a:bodyPr>
            <a:lstStyle/>
            <a:p>
              <a:endParaRPr sz="2400"/>
            </a:p>
          </p:txBody>
        </p:sp>
        <p:sp>
          <p:nvSpPr>
            <p:cNvPr id="1058" name="Google Shape;1058;p40"/>
            <p:cNvSpPr/>
            <p:nvPr/>
          </p:nvSpPr>
          <p:spPr>
            <a:xfrm rot="-4500040">
              <a:off x="-846732" y="2560031"/>
              <a:ext cx="159220" cy="212944"/>
            </a:xfrm>
            <a:custGeom>
              <a:avLst/>
              <a:gdLst/>
              <a:ahLst/>
              <a:cxnLst/>
              <a:rect l="l" t="t" r="r" b="b"/>
              <a:pathLst>
                <a:path w="6369" h="8518" extrusionOk="0">
                  <a:moveTo>
                    <a:pt x="4055" y="0"/>
                  </a:moveTo>
                  <a:cubicBezTo>
                    <a:pt x="3834" y="0"/>
                    <a:pt x="2852" y="1292"/>
                    <a:pt x="1860" y="2450"/>
                  </a:cubicBezTo>
                  <a:cubicBezTo>
                    <a:pt x="689" y="3816"/>
                    <a:pt x="1" y="8518"/>
                    <a:pt x="3106" y="8518"/>
                  </a:cubicBezTo>
                  <a:cubicBezTo>
                    <a:pt x="3230" y="8518"/>
                    <a:pt x="3361" y="8510"/>
                    <a:pt x="3498" y="8495"/>
                  </a:cubicBezTo>
                  <a:cubicBezTo>
                    <a:pt x="3498" y="8495"/>
                    <a:pt x="6368" y="6581"/>
                    <a:pt x="5165" y="4044"/>
                  </a:cubicBezTo>
                  <a:cubicBezTo>
                    <a:pt x="3889" y="1363"/>
                    <a:pt x="3875" y="1029"/>
                    <a:pt x="4078" y="217"/>
                  </a:cubicBezTo>
                  <a:cubicBezTo>
                    <a:pt x="4115" y="67"/>
                    <a:pt x="4105" y="0"/>
                    <a:pt x="4055"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59" name="Google Shape;1059;p40"/>
            <p:cNvSpPr/>
            <p:nvPr/>
          </p:nvSpPr>
          <p:spPr>
            <a:xfrm rot="-4500040">
              <a:off x="-767680" y="2573175"/>
              <a:ext cx="47499" cy="187719"/>
            </a:xfrm>
            <a:custGeom>
              <a:avLst/>
              <a:gdLst/>
              <a:ahLst/>
              <a:cxnLst/>
              <a:rect l="l" t="t" r="r" b="b"/>
              <a:pathLst>
                <a:path w="1900" h="7509" fill="none" extrusionOk="0">
                  <a:moveTo>
                    <a:pt x="1102" y="7509"/>
                  </a:moveTo>
                  <a:cubicBezTo>
                    <a:pt x="1102" y="7509"/>
                    <a:pt x="0" y="4958"/>
                    <a:pt x="942" y="3349"/>
                  </a:cubicBezTo>
                  <a:cubicBezTo>
                    <a:pt x="1899" y="1725"/>
                    <a:pt x="1174" y="0"/>
                    <a:pt x="1174" y="0"/>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121900" tIns="121900" rIns="121900" bIns="121900" anchor="ctr" anchorCtr="0">
              <a:noAutofit/>
            </a:bodyPr>
            <a:lstStyle/>
            <a:p>
              <a:endParaRPr sz="2400"/>
            </a:p>
          </p:txBody>
        </p:sp>
        <p:sp>
          <p:nvSpPr>
            <p:cNvPr id="1060" name="Google Shape;1060;p40"/>
            <p:cNvSpPr/>
            <p:nvPr/>
          </p:nvSpPr>
          <p:spPr>
            <a:xfrm rot="-4500040">
              <a:off x="-1360322" y="2492501"/>
              <a:ext cx="171795" cy="167220"/>
            </a:xfrm>
            <a:custGeom>
              <a:avLst/>
              <a:gdLst/>
              <a:ahLst/>
              <a:cxnLst/>
              <a:rect l="l" t="t" r="r" b="b"/>
              <a:pathLst>
                <a:path w="6872" h="6689" extrusionOk="0">
                  <a:moveTo>
                    <a:pt x="221" y="1"/>
                  </a:moveTo>
                  <a:cubicBezTo>
                    <a:pt x="1" y="1"/>
                    <a:pt x="508" y="1659"/>
                    <a:pt x="885" y="3242"/>
                  </a:cubicBezTo>
                  <a:cubicBezTo>
                    <a:pt x="1195" y="4534"/>
                    <a:pt x="3149" y="6688"/>
                    <a:pt x="4885" y="6688"/>
                  </a:cubicBezTo>
                  <a:cubicBezTo>
                    <a:pt x="5584" y="6688"/>
                    <a:pt x="6248" y="6339"/>
                    <a:pt x="6756" y="5445"/>
                  </a:cubicBezTo>
                  <a:cubicBezTo>
                    <a:pt x="6756" y="5445"/>
                    <a:pt x="6871" y="2010"/>
                    <a:pt x="4103" y="1488"/>
                  </a:cubicBezTo>
                  <a:cubicBezTo>
                    <a:pt x="1189" y="952"/>
                    <a:pt x="914" y="763"/>
                    <a:pt x="377" y="125"/>
                  </a:cubicBezTo>
                  <a:cubicBezTo>
                    <a:pt x="306" y="40"/>
                    <a:pt x="255" y="1"/>
                    <a:pt x="221"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61" name="Google Shape;1061;p40"/>
            <p:cNvSpPr/>
            <p:nvPr/>
          </p:nvSpPr>
          <p:spPr>
            <a:xfrm rot="-4500040">
              <a:off x="-1343821" y="2505045"/>
              <a:ext cx="151120" cy="111297"/>
            </a:xfrm>
            <a:custGeom>
              <a:avLst/>
              <a:gdLst/>
              <a:ahLst/>
              <a:cxnLst/>
              <a:rect l="l" t="t" r="r" b="b"/>
              <a:pathLst>
                <a:path w="6045" h="4452" fill="none" extrusionOk="0">
                  <a:moveTo>
                    <a:pt x="6045" y="4451"/>
                  </a:moveTo>
                  <a:cubicBezTo>
                    <a:pt x="6045" y="4451"/>
                    <a:pt x="3334" y="3857"/>
                    <a:pt x="2580" y="2132"/>
                  </a:cubicBezTo>
                  <a:cubicBezTo>
                    <a:pt x="1827" y="421"/>
                    <a:pt x="0" y="1"/>
                    <a:pt x="0" y="1"/>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121900" tIns="121900" rIns="121900" bIns="121900" anchor="ctr" anchorCtr="0">
              <a:noAutofit/>
            </a:bodyPr>
            <a:lstStyle/>
            <a:p>
              <a:endParaRPr sz="2400"/>
            </a:p>
          </p:txBody>
        </p:sp>
        <p:sp>
          <p:nvSpPr>
            <p:cNvPr id="1062" name="Google Shape;1062;p40"/>
            <p:cNvSpPr/>
            <p:nvPr/>
          </p:nvSpPr>
          <p:spPr>
            <a:xfrm rot="-4500040">
              <a:off x="-606781" y="2733069"/>
              <a:ext cx="155070" cy="214444"/>
            </a:xfrm>
            <a:custGeom>
              <a:avLst/>
              <a:gdLst/>
              <a:ahLst/>
              <a:cxnLst/>
              <a:rect l="l" t="t" r="r" b="b"/>
              <a:pathLst>
                <a:path w="6203" h="8578" extrusionOk="0">
                  <a:moveTo>
                    <a:pt x="3472" y="1"/>
                  </a:moveTo>
                  <a:cubicBezTo>
                    <a:pt x="3258" y="1"/>
                    <a:pt x="2360" y="1370"/>
                    <a:pt x="1434" y="2594"/>
                  </a:cubicBezTo>
                  <a:cubicBezTo>
                    <a:pt x="383" y="3999"/>
                    <a:pt x="0" y="8577"/>
                    <a:pt x="2897" y="8577"/>
                  </a:cubicBezTo>
                  <a:cubicBezTo>
                    <a:pt x="3078" y="8577"/>
                    <a:pt x="3271" y="8560"/>
                    <a:pt x="3478" y="8522"/>
                  </a:cubicBezTo>
                  <a:cubicBezTo>
                    <a:pt x="3478" y="8522"/>
                    <a:pt x="6203" y="6420"/>
                    <a:pt x="4840" y="3956"/>
                  </a:cubicBezTo>
                  <a:cubicBezTo>
                    <a:pt x="3391" y="1376"/>
                    <a:pt x="3347" y="1042"/>
                    <a:pt x="3507" y="216"/>
                  </a:cubicBezTo>
                  <a:cubicBezTo>
                    <a:pt x="3533" y="67"/>
                    <a:pt x="3519" y="1"/>
                    <a:pt x="3472"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63" name="Google Shape;1063;p40"/>
            <p:cNvSpPr/>
            <p:nvPr/>
          </p:nvSpPr>
          <p:spPr>
            <a:xfrm rot="-4500040">
              <a:off x="-528560" y="2751688"/>
              <a:ext cx="42074" cy="187394"/>
            </a:xfrm>
            <a:custGeom>
              <a:avLst/>
              <a:gdLst/>
              <a:ahLst/>
              <a:cxnLst/>
              <a:rect l="l" t="t" r="r" b="b"/>
              <a:pathLst>
                <a:path w="1683" h="7496" fill="none" extrusionOk="0">
                  <a:moveTo>
                    <a:pt x="1277" y="7495"/>
                  </a:moveTo>
                  <a:cubicBezTo>
                    <a:pt x="1277" y="7495"/>
                    <a:pt x="1" y="5031"/>
                    <a:pt x="842" y="3349"/>
                  </a:cubicBezTo>
                  <a:cubicBezTo>
                    <a:pt x="1682" y="1682"/>
                    <a:pt x="842" y="1"/>
                    <a:pt x="842" y="1"/>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121900" tIns="121900" rIns="121900" bIns="121900" anchor="ctr" anchorCtr="0">
              <a:noAutofit/>
            </a:bodyPr>
            <a:lstStyle/>
            <a:p>
              <a:endParaRPr sz="2400"/>
            </a:p>
          </p:txBody>
        </p:sp>
        <p:sp>
          <p:nvSpPr>
            <p:cNvPr id="1064" name="Google Shape;1064;p40"/>
            <p:cNvSpPr/>
            <p:nvPr/>
          </p:nvSpPr>
          <p:spPr>
            <a:xfrm rot="-4500040">
              <a:off x="-1040020" y="2807924"/>
              <a:ext cx="171795" cy="167220"/>
            </a:xfrm>
            <a:custGeom>
              <a:avLst/>
              <a:gdLst/>
              <a:ahLst/>
              <a:cxnLst/>
              <a:rect l="l" t="t" r="r" b="b"/>
              <a:pathLst>
                <a:path w="6872" h="6689" extrusionOk="0">
                  <a:moveTo>
                    <a:pt x="220" y="1"/>
                  </a:moveTo>
                  <a:cubicBezTo>
                    <a:pt x="0" y="1"/>
                    <a:pt x="508" y="1659"/>
                    <a:pt x="884" y="3242"/>
                  </a:cubicBezTo>
                  <a:cubicBezTo>
                    <a:pt x="1195" y="4534"/>
                    <a:pt x="3148" y="6688"/>
                    <a:pt x="4885" y="6688"/>
                  </a:cubicBezTo>
                  <a:cubicBezTo>
                    <a:pt x="5584" y="6688"/>
                    <a:pt x="6248" y="6339"/>
                    <a:pt x="6755" y="5445"/>
                  </a:cubicBezTo>
                  <a:cubicBezTo>
                    <a:pt x="6755" y="5445"/>
                    <a:pt x="6871" y="2010"/>
                    <a:pt x="4117" y="1502"/>
                  </a:cubicBezTo>
                  <a:cubicBezTo>
                    <a:pt x="1189" y="951"/>
                    <a:pt x="913" y="777"/>
                    <a:pt x="377" y="125"/>
                  </a:cubicBezTo>
                  <a:cubicBezTo>
                    <a:pt x="305" y="40"/>
                    <a:pt x="254" y="1"/>
                    <a:pt x="220"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65" name="Google Shape;1065;p40"/>
            <p:cNvSpPr/>
            <p:nvPr/>
          </p:nvSpPr>
          <p:spPr>
            <a:xfrm rot="-4500040">
              <a:off x="-1023535" y="2820480"/>
              <a:ext cx="151145" cy="111297"/>
            </a:xfrm>
            <a:custGeom>
              <a:avLst/>
              <a:gdLst/>
              <a:ahLst/>
              <a:cxnLst/>
              <a:rect l="l" t="t" r="r" b="b"/>
              <a:pathLst>
                <a:path w="6046" h="4452" fill="none" extrusionOk="0">
                  <a:moveTo>
                    <a:pt x="6046" y="4451"/>
                  </a:moveTo>
                  <a:cubicBezTo>
                    <a:pt x="6046" y="4451"/>
                    <a:pt x="3335" y="3857"/>
                    <a:pt x="2581" y="2146"/>
                  </a:cubicBezTo>
                  <a:cubicBezTo>
                    <a:pt x="1827" y="421"/>
                    <a:pt x="1" y="1"/>
                    <a:pt x="1" y="1"/>
                  </a:cubicBezTo>
                </a:path>
              </a:pathLst>
            </a:custGeom>
            <a:solidFill>
              <a:schemeClr val="accent6"/>
            </a:solidFill>
            <a:ln w="2900" cap="flat" cmpd="sng">
              <a:solidFill>
                <a:schemeClr val="accent6"/>
              </a:solidFill>
              <a:prstDash val="solid"/>
              <a:miter lim="14495"/>
              <a:headEnd type="none" w="sm" len="sm"/>
              <a:tailEnd type="none" w="sm" len="sm"/>
            </a:ln>
          </p:spPr>
          <p:txBody>
            <a:bodyPr spcFirstLastPara="1" wrap="square" lIns="121900" tIns="121900" rIns="121900" bIns="121900" anchor="ctr" anchorCtr="0">
              <a:noAutofit/>
            </a:bodyPr>
            <a:lstStyle/>
            <a:p>
              <a:endParaRPr sz="2400"/>
            </a:p>
          </p:txBody>
        </p:sp>
      </p:grpSp>
      <p:sp>
        <p:nvSpPr>
          <p:cNvPr id="1066" name="Google Shape;1066;p40"/>
          <p:cNvSpPr txBox="1">
            <a:spLocks noGrp="1"/>
          </p:cNvSpPr>
          <p:nvPr>
            <p:ph type="title"/>
          </p:nvPr>
        </p:nvSpPr>
        <p:spPr>
          <a:xfrm flipH="1">
            <a:off x="4990079" y="2745416"/>
            <a:ext cx="6264800" cy="818152"/>
          </a:xfrm>
          <a:prstGeom prst="rect">
            <a:avLst/>
          </a:prstGeom>
        </p:spPr>
        <p:txBody>
          <a:bodyPr spcFirstLastPara="1" wrap="square" lIns="121900" tIns="121900" rIns="121900" bIns="121900" anchor="ctr" anchorCtr="0">
            <a:noAutofit/>
          </a:bodyPr>
          <a:lstStyle/>
          <a:p>
            <a:r>
              <a:rPr lang="nl-NL" sz="2667" dirty="0">
                <a:latin typeface="DQSIGSTYLE" panose="02000603000000000000" pitchFamily="2" charset="77"/>
                <a:ea typeface="DQSIGSTYLE" panose="02000603000000000000" pitchFamily="2" charset="77"/>
              </a:rPr>
              <a:t>“</a:t>
            </a:r>
            <a:r>
              <a:rPr lang="nl-NL" sz="2667" dirty="0">
                <a:latin typeface="Questrial" pitchFamily="2" charset="77"/>
                <a:ea typeface="Questrial" pitchFamily="2" charset="77"/>
                <a:cs typeface="Questrial" pitchFamily="2" charset="77"/>
              </a:rPr>
              <a:t>To help </a:t>
            </a:r>
            <a:r>
              <a:rPr lang="nl-NL" sz="2667" dirty="0" err="1">
                <a:latin typeface="Questrial" pitchFamily="2" charset="77"/>
                <a:ea typeface="Questrial" pitchFamily="2" charset="77"/>
                <a:cs typeface="Questrial" pitchFamily="2" charset="77"/>
              </a:rPr>
              <a:t>demotivated</a:t>
            </a:r>
            <a:r>
              <a:rPr lang="nl-NL" sz="2667" dirty="0">
                <a:latin typeface="Questrial" pitchFamily="2" charset="77"/>
                <a:ea typeface="Questrial" pitchFamily="2" charset="77"/>
                <a:cs typeface="Questrial" pitchFamily="2" charset="77"/>
              </a:rPr>
              <a:t> </a:t>
            </a:r>
            <a:r>
              <a:rPr lang="nl-NL" sz="2667" dirty="0" err="1">
                <a:latin typeface="Questrial" pitchFamily="2" charset="77"/>
                <a:ea typeface="Questrial" pitchFamily="2" charset="77"/>
                <a:cs typeface="Questrial" pitchFamily="2" charset="77"/>
              </a:rPr>
              <a:t>students</a:t>
            </a:r>
            <a:r>
              <a:rPr lang="nl-NL" sz="2667" dirty="0">
                <a:latin typeface="Questrial" pitchFamily="2" charset="77"/>
                <a:ea typeface="Questrial" pitchFamily="2" charset="77"/>
                <a:cs typeface="Questrial" pitchFamily="2" charset="77"/>
              </a:rPr>
              <a:t> we </a:t>
            </a:r>
            <a:r>
              <a:rPr lang="nl-NL" sz="2667" dirty="0" err="1">
                <a:latin typeface="Questrial" pitchFamily="2" charset="77"/>
                <a:ea typeface="Questrial" pitchFamily="2" charset="77"/>
                <a:cs typeface="Questrial" pitchFamily="2" charset="77"/>
              </a:rPr>
              <a:t>need</a:t>
            </a:r>
            <a:r>
              <a:rPr lang="nl-NL" sz="2667" dirty="0">
                <a:latin typeface="Questrial" pitchFamily="2" charset="77"/>
                <a:ea typeface="Questrial" pitchFamily="2" charset="77"/>
                <a:cs typeface="Questrial" pitchFamily="2" charset="77"/>
              </a:rPr>
              <a:t> to help </a:t>
            </a:r>
            <a:r>
              <a:rPr lang="nl-NL" sz="2667" dirty="0" err="1">
                <a:latin typeface="Questrial" pitchFamily="2" charset="77"/>
                <a:ea typeface="Questrial" pitchFamily="2" charset="77"/>
                <a:cs typeface="Questrial" pitchFamily="2" charset="77"/>
              </a:rPr>
              <a:t>them</a:t>
            </a:r>
            <a:r>
              <a:rPr lang="nl-NL" sz="2667" dirty="0">
                <a:latin typeface="Questrial" pitchFamily="2" charset="77"/>
                <a:ea typeface="Questrial" pitchFamily="2" charset="77"/>
                <a:cs typeface="Questrial" pitchFamily="2" charset="77"/>
              </a:rPr>
              <a:t> </a:t>
            </a:r>
            <a:r>
              <a:rPr lang="nl-NL" sz="2667" b="1" dirty="0" err="1">
                <a:solidFill>
                  <a:srgbClr val="C00000"/>
                </a:solidFill>
                <a:latin typeface="Nunito" pitchFamily="2" charset="77"/>
                <a:ea typeface="Questrial" pitchFamily="2" charset="77"/>
                <a:cs typeface="Questrial" pitchFamily="2" charset="77"/>
              </a:rPr>
              <a:t>understand</a:t>
            </a:r>
            <a:r>
              <a:rPr lang="nl-NL" sz="2667" dirty="0">
                <a:solidFill>
                  <a:srgbClr val="C00000"/>
                </a:solidFill>
                <a:latin typeface="Nunito" pitchFamily="2" charset="77"/>
                <a:ea typeface="Questrial" pitchFamily="2" charset="77"/>
                <a:cs typeface="Questrial" pitchFamily="2" charset="77"/>
              </a:rPr>
              <a:t> </a:t>
            </a:r>
            <a:r>
              <a:rPr lang="nl-NL" sz="2667" dirty="0" err="1">
                <a:latin typeface="Questrial" pitchFamily="2" charset="77"/>
                <a:ea typeface="Questrial" pitchFamily="2" charset="77"/>
                <a:cs typeface="Questrial" pitchFamily="2" charset="77"/>
              </a:rPr>
              <a:t>they</a:t>
            </a:r>
            <a:r>
              <a:rPr lang="nl-NL" sz="2667" dirty="0">
                <a:latin typeface="Questrial" pitchFamily="2" charset="77"/>
                <a:ea typeface="Questrial" pitchFamily="2" charset="77"/>
                <a:cs typeface="Questrial" pitchFamily="2" charset="77"/>
              </a:rPr>
              <a:t> </a:t>
            </a:r>
            <a:r>
              <a:rPr lang="nl-NL" sz="2667" b="1" dirty="0">
                <a:solidFill>
                  <a:srgbClr val="C00000"/>
                </a:solidFill>
                <a:latin typeface="Nunito" pitchFamily="2" charset="77"/>
                <a:ea typeface="Questrial" pitchFamily="2" charset="77"/>
                <a:cs typeface="Questrial" pitchFamily="2" charset="77"/>
              </a:rPr>
              <a:t>can learn</a:t>
            </a:r>
            <a:r>
              <a:rPr lang="nl-NL" sz="2667" dirty="0">
                <a:latin typeface="Questrial" pitchFamily="2" charset="77"/>
                <a:ea typeface="Questrial" pitchFamily="2" charset="77"/>
                <a:cs typeface="Questrial" pitchFamily="2" charset="77"/>
              </a:rPr>
              <a:t>.We help </a:t>
            </a:r>
            <a:r>
              <a:rPr lang="nl-NL" sz="2667" dirty="0" err="1">
                <a:latin typeface="Questrial" pitchFamily="2" charset="77"/>
                <a:ea typeface="Questrial" pitchFamily="2" charset="77"/>
                <a:cs typeface="Questrial" pitchFamily="2" charset="77"/>
              </a:rPr>
              <a:t>them</a:t>
            </a:r>
            <a:r>
              <a:rPr lang="nl-NL" sz="2667" dirty="0">
                <a:latin typeface="Questrial" pitchFamily="2" charset="77"/>
                <a:ea typeface="Questrial" pitchFamily="2" charset="77"/>
                <a:cs typeface="Questrial" pitchFamily="2" charset="77"/>
              </a:rPr>
              <a:t> </a:t>
            </a:r>
            <a:r>
              <a:rPr lang="nl-NL" sz="2667" dirty="0" err="1">
                <a:latin typeface="Questrial" pitchFamily="2" charset="77"/>
                <a:ea typeface="Questrial" pitchFamily="2" charset="77"/>
                <a:cs typeface="Questrial" pitchFamily="2" charset="77"/>
              </a:rPr>
              <a:t>understand</a:t>
            </a:r>
            <a:r>
              <a:rPr lang="nl-NL" sz="2667" dirty="0">
                <a:latin typeface="Questrial" pitchFamily="2" charset="77"/>
                <a:ea typeface="Questrial" pitchFamily="2" charset="77"/>
                <a:cs typeface="Questrial" pitchFamily="2" charset="77"/>
              </a:rPr>
              <a:t> </a:t>
            </a:r>
            <a:r>
              <a:rPr lang="nl-NL" sz="2667" dirty="0" err="1">
                <a:latin typeface="Questrial" pitchFamily="2" charset="77"/>
                <a:ea typeface="Questrial" pitchFamily="2" charset="77"/>
                <a:cs typeface="Questrial" pitchFamily="2" charset="77"/>
              </a:rPr>
              <a:t>they</a:t>
            </a:r>
            <a:r>
              <a:rPr lang="nl-NL" sz="2667" dirty="0">
                <a:latin typeface="Questrial" pitchFamily="2" charset="77"/>
                <a:ea typeface="Questrial" pitchFamily="2" charset="77"/>
                <a:cs typeface="Questrial" pitchFamily="2" charset="77"/>
              </a:rPr>
              <a:t> can learn by </a:t>
            </a:r>
            <a:r>
              <a:rPr lang="nl-NL" sz="2667" b="1" dirty="0" err="1">
                <a:solidFill>
                  <a:srgbClr val="C00000"/>
                </a:solidFill>
                <a:latin typeface="Nunito" pitchFamily="2" charset="77"/>
                <a:ea typeface="Questrial" pitchFamily="2" charset="77"/>
                <a:cs typeface="Questrial" pitchFamily="2" charset="77"/>
              </a:rPr>
              <a:t>showing</a:t>
            </a:r>
            <a:r>
              <a:rPr lang="nl-NL" sz="2667" b="1" dirty="0">
                <a:solidFill>
                  <a:srgbClr val="C00000"/>
                </a:solidFill>
                <a:latin typeface="Nunito" pitchFamily="2" charset="77"/>
                <a:ea typeface="Questrial" pitchFamily="2" charset="77"/>
                <a:cs typeface="Questrial" pitchFamily="2" charset="77"/>
              </a:rPr>
              <a:t> </a:t>
            </a:r>
            <a:r>
              <a:rPr lang="nl-NL" sz="2667" b="1" dirty="0" err="1">
                <a:solidFill>
                  <a:srgbClr val="C00000"/>
                </a:solidFill>
                <a:latin typeface="Nunito" pitchFamily="2" charset="77"/>
                <a:ea typeface="Questrial" pitchFamily="2" charset="77"/>
                <a:cs typeface="Questrial" pitchFamily="2" charset="77"/>
              </a:rPr>
              <a:t>them</a:t>
            </a:r>
            <a:r>
              <a:rPr lang="nl-NL" sz="2667" b="1" dirty="0">
                <a:solidFill>
                  <a:srgbClr val="C00000"/>
                </a:solidFill>
                <a:latin typeface="Nunito" pitchFamily="2" charset="77"/>
                <a:ea typeface="Questrial" pitchFamily="2" charset="77"/>
                <a:cs typeface="Questrial" pitchFamily="2" charset="77"/>
              </a:rPr>
              <a:t> </a:t>
            </a:r>
            <a:r>
              <a:rPr lang="nl-NL" sz="2667" b="1" dirty="0" err="1">
                <a:solidFill>
                  <a:srgbClr val="C00000"/>
                </a:solidFill>
                <a:latin typeface="Nunito" pitchFamily="2" charset="77"/>
                <a:ea typeface="Questrial" pitchFamily="2" charset="77"/>
                <a:cs typeface="Questrial" pitchFamily="2" charset="77"/>
              </a:rPr>
              <a:t>they</a:t>
            </a:r>
            <a:r>
              <a:rPr lang="nl-NL" sz="2667" b="1" dirty="0">
                <a:solidFill>
                  <a:srgbClr val="C00000"/>
                </a:solidFill>
                <a:latin typeface="Nunito" pitchFamily="2" charset="77"/>
                <a:ea typeface="Questrial" pitchFamily="2" charset="77"/>
                <a:cs typeface="Questrial" pitchFamily="2" charset="77"/>
              </a:rPr>
              <a:t> can </a:t>
            </a:r>
            <a:r>
              <a:rPr lang="nl-NL" sz="2667" b="1" dirty="0" err="1">
                <a:solidFill>
                  <a:srgbClr val="C00000"/>
                </a:solidFill>
                <a:latin typeface="Nunito" pitchFamily="2" charset="77"/>
                <a:ea typeface="Questrial" pitchFamily="2" charset="77"/>
                <a:cs typeface="Questrial" pitchFamily="2" charset="77"/>
              </a:rPr>
              <a:t>learn</a:t>
            </a:r>
            <a:r>
              <a:rPr lang="nl-NL" sz="2667" dirty="0">
                <a:latin typeface="Questrial" pitchFamily="2" charset="77"/>
                <a:ea typeface="Questrial" pitchFamily="2" charset="77"/>
                <a:cs typeface="Questrial" pitchFamily="2" charset="77"/>
              </a:rPr>
              <a:t>” – James Anderson</a:t>
            </a:r>
            <a:endParaRPr sz="2667" dirty="0">
              <a:latin typeface="DQSIGSTYLE" panose="02000603000000000000" pitchFamily="2" charset="77"/>
              <a:ea typeface="DQSIGSTYLE" panose="02000603000000000000" pitchFamily="2" charset="77"/>
            </a:endParaRPr>
          </a:p>
        </p:txBody>
      </p:sp>
      <p:pic>
        <p:nvPicPr>
          <p:cNvPr id="1067" name="Google Shape;1067;p40"/>
          <p:cNvPicPr preferRelativeResize="0"/>
          <p:nvPr/>
        </p:nvPicPr>
        <p:blipFill rotWithShape="1">
          <a:blip r:embed="rId3">
            <a:alphaModFix/>
          </a:blip>
          <a:srcRect t="32242" b="276"/>
          <a:stretch/>
        </p:blipFill>
        <p:spPr>
          <a:xfrm rot="-326225">
            <a:off x="1291487" y="1164098"/>
            <a:ext cx="2852900" cy="2888420"/>
          </a:xfrm>
          <a:prstGeom prst="rect">
            <a:avLst/>
          </a:prstGeom>
          <a:noFill/>
          <a:ln w="38100" cap="flat" cmpd="sng">
            <a:solidFill>
              <a:schemeClr val="lt1"/>
            </a:solidFill>
            <a:prstDash val="solid"/>
            <a:miter lim="8000"/>
            <a:headEnd type="none" w="sm" len="sm"/>
            <a:tailEnd type="none" w="sm" len="sm"/>
          </a:ln>
        </p:spPr>
      </p:pic>
      <p:pic>
        <p:nvPicPr>
          <p:cNvPr id="1068" name="Google Shape;1068;p40"/>
          <p:cNvPicPr preferRelativeResize="0"/>
          <p:nvPr/>
        </p:nvPicPr>
        <p:blipFill rotWithShape="1">
          <a:blip r:embed="rId4">
            <a:alphaModFix/>
          </a:blip>
          <a:srcRect t="797" b="797"/>
          <a:stretch/>
        </p:blipFill>
        <p:spPr>
          <a:xfrm rot="-7">
            <a:off x="1683071" y="3587926"/>
            <a:ext cx="3247336" cy="2132999"/>
          </a:xfrm>
          <a:prstGeom prst="rect">
            <a:avLst/>
          </a:prstGeom>
          <a:noFill/>
          <a:ln w="38100" cap="flat" cmpd="sng">
            <a:solidFill>
              <a:schemeClr val="lt1"/>
            </a:solidFill>
            <a:prstDash val="solid"/>
            <a:miter lim="8000"/>
            <a:headEnd type="none" w="sm" len="sm"/>
            <a:tailEnd type="none" w="sm" len="sm"/>
          </a:ln>
        </p:spPr>
      </p:pic>
      <p:sp>
        <p:nvSpPr>
          <p:cNvPr id="1069" name="Google Shape;1069;p40"/>
          <p:cNvSpPr/>
          <p:nvPr/>
        </p:nvSpPr>
        <p:spPr>
          <a:xfrm rot="-332657">
            <a:off x="1838273" y="1024304"/>
            <a:ext cx="1494592" cy="383731"/>
          </a:xfrm>
          <a:prstGeom prst="rect">
            <a:avLst/>
          </a:prstGeom>
          <a:solidFill>
            <a:schemeClr val="accent2">
              <a:alpha val="67110"/>
            </a:schemeClr>
          </a:solidFill>
          <a:ln>
            <a:noFill/>
          </a:ln>
        </p:spPr>
        <p:txBody>
          <a:bodyPr spcFirstLastPara="1" wrap="square" lIns="121900" tIns="121900" rIns="121900" bIns="121900" anchor="ctr" anchorCtr="0">
            <a:noAutofit/>
          </a:bodyPr>
          <a:lstStyle/>
          <a:p>
            <a:endParaRPr sz="2400"/>
          </a:p>
        </p:txBody>
      </p:sp>
      <p:sp>
        <p:nvSpPr>
          <p:cNvPr id="1070" name="Google Shape;1070;p40"/>
          <p:cNvSpPr/>
          <p:nvPr/>
        </p:nvSpPr>
        <p:spPr>
          <a:xfrm rot="-1799191">
            <a:off x="1733759" y="3496631"/>
            <a:ext cx="1094045" cy="440675"/>
          </a:xfrm>
          <a:prstGeom prst="rect">
            <a:avLst/>
          </a:prstGeom>
          <a:solidFill>
            <a:schemeClr val="accent2">
              <a:alpha val="67110"/>
            </a:schemeClr>
          </a:solidFill>
          <a:ln>
            <a:noFill/>
          </a:ln>
        </p:spPr>
        <p:txBody>
          <a:bodyPr spcFirstLastPara="1" wrap="square" lIns="121900" tIns="121900" rIns="121900" bIns="121900" anchor="ctr" anchorCtr="0">
            <a:noAutofit/>
          </a:bodyPr>
          <a:lstStyle/>
          <a:p>
            <a:endParaRPr sz="2400"/>
          </a:p>
        </p:txBody>
      </p:sp>
      <p:sp>
        <p:nvSpPr>
          <p:cNvPr id="1071" name="Google Shape;1071;p40"/>
          <p:cNvSpPr/>
          <p:nvPr/>
        </p:nvSpPr>
        <p:spPr>
          <a:xfrm rot="-2700000">
            <a:off x="4556931" y="5142074"/>
            <a:ext cx="1094036" cy="440669"/>
          </a:xfrm>
          <a:prstGeom prst="rect">
            <a:avLst/>
          </a:prstGeom>
          <a:solidFill>
            <a:schemeClr val="accent2">
              <a:alpha val="67110"/>
            </a:schemeClr>
          </a:solidFill>
          <a:ln>
            <a:noFill/>
          </a:ln>
        </p:spPr>
        <p:txBody>
          <a:bodyPr spcFirstLastPara="1" wrap="square" lIns="121900" tIns="121900" rIns="121900" bIns="121900" anchor="ctr" anchorCtr="0">
            <a:noAutofit/>
          </a:bodyPr>
          <a:lstStyle/>
          <a:p>
            <a:endParaRPr sz="2400"/>
          </a:p>
        </p:txBody>
      </p:sp>
      <p:pic>
        <p:nvPicPr>
          <p:cNvPr id="2" name="Picture 2">
            <a:extLst>
              <a:ext uri="{FF2B5EF4-FFF2-40B4-BE49-F238E27FC236}">
                <a16:creationId xmlns:a16="http://schemas.microsoft.com/office/drawing/2014/main" id="{867B4289-9A76-844A-9561-77A0CD80B9F8}"/>
              </a:ext>
            </a:extLst>
          </p:cNvPr>
          <p:cNvPicPr>
            <a:picLocks noChangeAspect="1"/>
          </p:cNvPicPr>
          <p:nvPr/>
        </p:nvPicPr>
        <p:blipFill>
          <a:blip r:embed="rId5"/>
          <a:stretch>
            <a:fillRect/>
          </a:stretch>
        </p:blipFill>
        <p:spPr>
          <a:xfrm>
            <a:off x="10778839" y="5637337"/>
            <a:ext cx="1073571" cy="98045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Autofit/>
            <a:scene3d>
              <a:camera prst="orthographicFront"/>
              <a:lightRig rig="soft" dir="t">
                <a:rot lat="0" lon="0" rev="15600000"/>
              </a:lightRig>
            </a:scene3d>
            <a:sp3d extrusionH="57150" prstMaterial="softEdge">
              <a:bevelT w="25400" h="38100"/>
            </a:sp3d>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en-US" sz="4400" b="1" dirty="0">
                <a:ln/>
                <a:solidFill>
                  <a:srgbClr val="C00000"/>
                </a:solidFill>
                <a:latin typeface="Questrial" pitchFamily="2" charset="0"/>
                <a:cs typeface="Avenir Book"/>
              </a:rPr>
              <a:t>Growth</a:t>
            </a:r>
            <a:r>
              <a:rPr lang="en-US" sz="4400" b="1" dirty="0">
                <a:ln/>
                <a:solidFill>
                  <a:schemeClr val="accent4"/>
                </a:solidFill>
                <a:latin typeface="Questrial" pitchFamily="2" charset="0"/>
                <a:cs typeface="Avenir Book"/>
              </a:rPr>
              <a:t> </a:t>
            </a:r>
            <a:r>
              <a:rPr lang="en-US" sz="4400" b="1" dirty="0">
                <a:ln/>
                <a:solidFill>
                  <a:schemeClr val="tx1"/>
                </a:solidFill>
                <a:latin typeface="Questrial" pitchFamily="2" charset="0"/>
                <a:cs typeface="Avenir Book"/>
              </a:rPr>
              <a:t>Mindset vs. </a:t>
            </a:r>
            <a:r>
              <a:rPr lang="en-US" sz="4400" b="1" dirty="0">
                <a:ln/>
                <a:solidFill>
                  <a:srgbClr val="C00000"/>
                </a:solidFill>
                <a:latin typeface="Questrial" pitchFamily="2" charset="0"/>
                <a:cs typeface="Avenir Book"/>
              </a:rPr>
              <a:t>Fixed</a:t>
            </a:r>
            <a:r>
              <a:rPr lang="en-US" sz="4400" b="1" dirty="0">
                <a:ln/>
                <a:solidFill>
                  <a:schemeClr val="accent4"/>
                </a:solidFill>
                <a:latin typeface="Questrial" pitchFamily="2" charset="0"/>
                <a:cs typeface="Avenir Book"/>
              </a:rPr>
              <a:t> </a:t>
            </a:r>
            <a:r>
              <a:rPr lang="en-US" sz="4400" b="1" dirty="0">
                <a:ln/>
                <a:solidFill>
                  <a:schemeClr val="tx1"/>
                </a:solidFill>
                <a:latin typeface="Questrial" pitchFamily="2" charset="0"/>
                <a:cs typeface="Avenir Book"/>
              </a:rPr>
              <a:t>Mindset</a:t>
            </a:r>
          </a:p>
        </p:txBody>
      </p:sp>
      <p:pic>
        <p:nvPicPr>
          <p:cNvPr id="11" name="Picture 10" descr="headshot_dweck.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4307" y="1945973"/>
            <a:ext cx="2517591" cy="3083431"/>
          </a:xfrm>
          <a:prstGeom prst="rect">
            <a:avLst/>
          </a:prstGeom>
        </p:spPr>
      </p:pic>
      <p:sp>
        <p:nvSpPr>
          <p:cNvPr id="13" name="Rectangle 1"/>
          <p:cNvSpPr>
            <a:spLocks/>
          </p:cNvSpPr>
          <p:nvPr/>
        </p:nvSpPr>
        <p:spPr bwMode="auto">
          <a:xfrm>
            <a:off x="3243469" y="1539912"/>
            <a:ext cx="7699699" cy="252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25719" tIns="25719" rIns="25719" bIns="25719"/>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spcBef>
                <a:spcPts val="540"/>
              </a:spcBef>
            </a:pPr>
            <a:endParaRPr lang="en-US" sz="1875" dirty="0">
              <a:latin typeface="Avenir Book"/>
              <a:cs typeface="Avenir Book"/>
              <a:sym typeface="Gill Sans Light" charset="0"/>
            </a:endParaRPr>
          </a:p>
        </p:txBody>
      </p:sp>
      <p:pic>
        <p:nvPicPr>
          <p:cNvPr id="7" name="Picture 6">
            <a:extLst>
              <a:ext uri="{FF2B5EF4-FFF2-40B4-BE49-F238E27FC236}">
                <a16:creationId xmlns:a16="http://schemas.microsoft.com/office/drawing/2014/main" id="{DB3C508C-47C2-984E-8A72-C4DAFD868D90}"/>
              </a:ext>
            </a:extLst>
          </p:cNvPr>
          <p:cNvPicPr>
            <a:picLocks noChangeAspect="1"/>
          </p:cNvPicPr>
          <p:nvPr/>
        </p:nvPicPr>
        <p:blipFill>
          <a:blip r:embed="rId4"/>
          <a:stretch>
            <a:fillRect/>
          </a:stretch>
        </p:blipFill>
        <p:spPr>
          <a:xfrm>
            <a:off x="4246467" y="1440001"/>
            <a:ext cx="6062132" cy="4556295"/>
          </a:xfrm>
          <a:prstGeom prst="rect">
            <a:avLst/>
          </a:prstGeom>
        </p:spPr>
      </p:pic>
      <p:pic>
        <p:nvPicPr>
          <p:cNvPr id="2" name="Picture 2">
            <a:extLst>
              <a:ext uri="{FF2B5EF4-FFF2-40B4-BE49-F238E27FC236}">
                <a16:creationId xmlns:a16="http://schemas.microsoft.com/office/drawing/2014/main" id="{14E7F83F-6286-0A46-899A-07587D0A9C38}"/>
              </a:ext>
            </a:extLst>
          </p:cNvPr>
          <p:cNvPicPr>
            <a:picLocks noChangeAspect="1"/>
          </p:cNvPicPr>
          <p:nvPr/>
        </p:nvPicPr>
        <p:blipFill>
          <a:blip r:embed="rId5"/>
          <a:stretch>
            <a:fillRect/>
          </a:stretch>
        </p:blipFill>
        <p:spPr>
          <a:xfrm>
            <a:off x="219713" y="229080"/>
            <a:ext cx="1073571" cy="980456"/>
          </a:xfrm>
          <a:prstGeom prst="rect">
            <a:avLst/>
          </a:prstGeom>
        </p:spPr>
      </p:pic>
    </p:spTree>
    <p:extLst>
      <p:ext uri="{BB962C8B-B14F-4D97-AF65-F5344CB8AC3E}">
        <p14:creationId xmlns:p14="http://schemas.microsoft.com/office/powerpoint/2010/main" val="286820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18"/>
          <p:cNvSpPr/>
          <p:nvPr/>
        </p:nvSpPr>
        <p:spPr>
          <a:xfrm>
            <a:off x="2937966" y="2599411"/>
            <a:ext cx="1527455" cy="1547791"/>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25212A">
              <a:alpha val="7115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endParaRPr sz="2400">
              <a:solidFill>
                <a:srgbClr val="6D9EEB"/>
              </a:solidFill>
            </a:endParaRPr>
          </a:p>
        </p:txBody>
      </p:sp>
      <p:sp>
        <p:nvSpPr>
          <p:cNvPr id="102" name="Google Shape;102;p18"/>
          <p:cNvSpPr/>
          <p:nvPr/>
        </p:nvSpPr>
        <p:spPr>
          <a:xfrm rot="1473024">
            <a:off x="1582618" y="2786190"/>
            <a:ext cx="573767" cy="673068"/>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5212A">
              <a:alpha val="7115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endParaRPr sz="2400">
              <a:solidFill>
                <a:srgbClr val="6D9EEB"/>
              </a:solidFill>
            </a:endParaRPr>
          </a:p>
        </p:txBody>
      </p:sp>
      <p:sp>
        <p:nvSpPr>
          <p:cNvPr id="103" name="Google Shape;103;p18"/>
          <p:cNvSpPr/>
          <p:nvPr/>
        </p:nvSpPr>
        <p:spPr>
          <a:xfrm flipH="1">
            <a:off x="2315596" y="1965869"/>
            <a:ext cx="801552" cy="778903"/>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25212A">
              <a:alpha val="7115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endParaRPr sz="2400">
              <a:solidFill>
                <a:srgbClr val="6D9EEB"/>
              </a:solidFill>
            </a:endParaRPr>
          </a:p>
        </p:txBody>
      </p:sp>
      <p:sp>
        <p:nvSpPr>
          <p:cNvPr id="104" name="Google Shape;104;p18"/>
          <p:cNvSpPr/>
          <p:nvPr/>
        </p:nvSpPr>
        <p:spPr>
          <a:xfrm rot="2487194">
            <a:off x="3461183" y="2900203"/>
            <a:ext cx="278172" cy="27031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25212A">
              <a:alpha val="7115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endParaRPr sz="2400">
              <a:solidFill>
                <a:srgbClr val="6D9EEB"/>
              </a:solidFill>
            </a:endParaRPr>
          </a:p>
        </p:txBody>
      </p:sp>
      <p:sp>
        <p:nvSpPr>
          <p:cNvPr id="2" name="Title 1">
            <a:extLst>
              <a:ext uri="{FF2B5EF4-FFF2-40B4-BE49-F238E27FC236}">
                <a16:creationId xmlns:a16="http://schemas.microsoft.com/office/drawing/2014/main" id="{305AF783-70B7-C840-B386-B4A8881D90EB}"/>
              </a:ext>
            </a:extLst>
          </p:cNvPr>
          <p:cNvSpPr>
            <a:spLocks noGrp="1"/>
          </p:cNvSpPr>
          <p:nvPr>
            <p:ph type="title"/>
          </p:nvPr>
        </p:nvSpPr>
        <p:spPr>
          <a:xfrm>
            <a:off x="2522295" y="392508"/>
            <a:ext cx="8919428" cy="1110749"/>
          </a:xfr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b="1" dirty="0">
                <a:solidFill>
                  <a:srgbClr val="C74A42"/>
                </a:solidFill>
                <a:latin typeface="Quotable" panose="02000500000000090000" pitchFamily="2" charset="0"/>
              </a:rPr>
              <a:t>     </a:t>
            </a:r>
            <a:r>
              <a:rPr lang="nl-NL" sz="3733" b="1" dirty="0">
                <a:solidFill>
                  <a:schemeClr val="bg1">
                    <a:lumMod val="10000"/>
                  </a:schemeClr>
                </a:solidFill>
                <a:latin typeface="Questrial" pitchFamily="2" charset="77"/>
                <a:ea typeface="Questrial" pitchFamily="2" charset="77"/>
                <a:cs typeface="Questrial" pitchFamily="2" charset="77"/>
              </a:rPr>
              <a:t>4 MOTIVATIONAL TYPOLOGIES </a:t>
            </a:r>
            <a:endParaRPr lang="en-US" sz="3733" b="1" dirty="0">
              <a:solidFill>
                <a:schemeClr val="bg1">
                  <a:lumMod val="10000"/>
                </a:schemeClr>
              </a:solidFill>
              <a:latin typeface="Questrial" pitchFamily="2" charset="77"/>
              <a:ea typeface="Questrial" pitchFamily="2" charset="77"/>
              <a:cs typeface="Questrial" pitchFamily="2" charset="77"/>
            </a:endParaRPr>
          </a:p>
        </p:txBody>
      </p:sp>
      <p:sp>
        <p:nvSpPr>
          <p:cNvPr id="4" name="Rectangle 3">
            <a:extLst>
              <a:ext uri="{FF2B5EF4-FFF2-40B4-BE49-F238E27FC236}">
                <a16:creationId xmlns:a16="http://schemas.microsoft.com/office/drawing/2014/main" id="{F585476B-5787-4191-8B69-D1BEA3B9869D}"/>
              </a:ext>
            </a:extLst>
          </p:cNvPr>
          <p:cNvSpPr/>
          <p:nvPr/>
        </p:nvSpPr>
        <p:spPr>
          <a:xfrm>
            <a:off x="807830" y="4780745"/>
            <a:ext cx="3898761" cy="6463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1200" b="1" dirty="0">
                <a:solidFill>
                  <a:schemeClr val="accent1">
                    <a:lumMod val="25000"/>
                  </a:schemeClr>
                </a:solidFill>
                <a:latin typeface="Questrial" pitchFamily="2" charset="77"/>
                <a:ea typeface="Questrial" pitchFamily="2" charset="77"/>
                <a:cs typeface="Questrial" pitchFamily="2" charset="77"/>
              </a:rPr>
              <a:t>FIGURE 1. </a:t>
            </a:r>
            <a:r>
              <a:rPr lang="en-US" sz="1200" dirty="0">
                <a:solidFill>
                  <a:schemeClr val="accent1">
                    <a:lumMod val="25000"/>
                  </a:schemeClr>
                </a:solidFill>
                <a:latin typeface="Questrial" pitchFamily="2" charset="77"/>
                <a:ea typeface="Questrial" pitchFamily="2" charset="77"/>
                <a:cs typeface="Questrial" pitchFamily="2" charset="77"/>
              </a:rPr>
              <a:t>The four motivational typologies defined by achieving success versus avoiding</a:t>
            </a:r>
          </a:p>
          <a:p>
            <a:r>
              <a:rPr lang="nl-NL" sz="1200" dirty="0">
                <a:solidFill>
                  <a:schemeClr val="accent1">
                    <a:lumMod val="25000"/>
                  </a:schemeClr>
                </a:solidFill>
                <a:latin typeface="Questrial" pitchFamily="2" charset="77"/>
                <a:ea typeface="Questrial" pitchFamily="2" charset="77"/>
                <a:cs typeface="Questrial" pitchFamily="2" charset="77"/>
              </a:rPr>
              <a:t>failure. Source: (</a:t>
            </a:r>
            <a:r>
              <a:rPr lang="nl-NL" sz="1200" dirty="0" err="1">
                <a:solidFill>
                  <a:schemeClr val="accent1">
                    <a:lumMod val="25000"/>
                  </a:schemeClr>
                </a:solidFill>
                <a:latin typeface="Questrial" pitchFamily="2" charset="77"/>
                <a:ea typeface="Questrial" pitchFamily="2" charset="77"/>
                <a:cs typeface="Questrial" pitchFamily="2" charset="77"/>
              </a:rPr>
              <a:t>Geller</a:t>
            </a:r>
            <a:r>
              <a:rPr lang="nl-NL" sz="1200" dirty="0">
                <a:solidFill>
                  <a:schemeClr val="accent1">
                    <a:lumMod val="25000"/>
                  </a:schemeClr>
                </a:solidFill>
                <a:latin typeface="Questrial" pitchFamily="2" charset="77"/>
                <a:ea typeface="Questrial" pitchFamily="2" charset="77"/>
                <a:cs typeface="Questrial" pitchFamily="2" charset="77"/>
              </a:rPr>
              <a:t>, 2016).</a:t>
            </a:r>
            <a:endParaRPr lang="nl-NL" sz="2400" dirty="0">
              <a:solidFill>
                <a:schemeClr val="accent1">
                  <a:lumMod val="25000"/>
                </a:schemeClr>
              </a:solidFill>
              <a:latin typeface="Questrial" pitchFamily="2" charset="77"/>
              <a:ea typeface="Questrial" pitchFamily="2" charset="77"/>
              <a:cs typeface="Questrial" pitchFamily="2" charset="77"/>
            </a:endParaRPr>
          </a:p>
        </p:txBody>
      </p:sp>
      <p:pic>
        <p:nvPicPr>
          <p:cNvPr id="5" name="Picture 5">
            <a:extLst>
              <a:ext uri="{FF2B5EF4-FFF2-40B4-BE49-F238E27FC236}">
                <a16:creationId xmlns:a16="http://schemas.microsoft.com/office/drawing/2014/main" id="{C884517A-3317-B943-A811-E643AE384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593" y="1400153"/>
            <a:ext cx="6385436" cy="4273076"/>
          </a:xfrm>
          <a:prstGeom prst="rect">
            <a:avLst/>
          </a:prstGeom>
        </p:spPr>
      </p:pic>
      <p:pic>
        <p:nvPicPr>
          <p:cNvPr id="11" name="Picture 2">
            <a:extLst>
              <a:ext uri="{FF2B5EF4-FFF2-40B4-BE49-F238E27FC236}">
                <a16:creationId xmlns:a16="http://schemas.microsoft.com/office/drawing/2014/main" id="{B98D80F0-BA55-4847-ADAA-BB22840575D9}"/>
              </a:ext>
            </a:extLst>
          </p:cNvPr>
          <p:cNvPicPr>
            <a:picLocks noChangeAspect="1"/>
          </p:cNvPicPr>
          <p:nvPr/>
        </p:nvPicPr>
        <p:blipFill>
          <a:blip r:embed="rId4"/>
          <a:stretch>
            <a:fillRect/>
          </a:stretch>
        </p:blipFill>
        <p:spPr>
          <a:xfrm>
            <a:off x="10834861" y="5673229"/>
            <a:ext cx="1213723" cy="1085367"/>
          </a:xfrm>
          <a:prstGeom prst="rect">
            <a:avLst/>
          </a:prstGeom>
        </p:spPr>
      </p:pic>
    </p:spTree>
    <p:extLst>
      <p:ext uri="{BB962C8B-B14F-4D97-AF65-F5344CB8AC3E}">
        <p14:creationId xmlns:p14="http://schemas.microsoft.com/office/powerpoint/2010/main" val="55519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FE8D3CC-B013-B645-A76C-DBD2DE344608}"/>
              </a:ext>
            </a:extLst>
          </p:cNvPr>
          <p:cNvSpPr txBox="1"/>
          <p:nvPr/>
        </p:nvSpPr>
        <p:spPr>
          <a:xfrm>
            <a:off x="2783139" y="657227"/>
            <a:ext cx="6418013"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b="1" dirty="0">
                <a:solidFill>
                  <a:schemeClr val="bg1">
                    <a:lumMod val="10000"/>
                  </a:schemeClr>
                </a:solidFill>
                <a:latin typeface="Questrial" pitchFamily="2" charset="77"/>
                <a:ea typeface="Questrial" pitchFamily="2" charset="77"/>
                <a:cs typeface="Questrial" pitchFamily="2" charset="77"/>
              </a:rPr>
              <a:t>4 MOTIVATIONAL TYPOLOGIES</a:t>
            </a:r>
            <a:endParaRPr lang="nl-NL" sz="3200" dirty="0">
              <a:solidFill>
                <a:schemeClr val="accent6"/>
              </a:solidFill>
              <a:latin typeface="Questrial" pitchFamily="2" charset="77"/>
              <a:ea typeface="Questrial" pitchFamily="2" charset="77"/>
              <a:cs typeface="Questrial" pitchFamily="2" charset="77"/>
            </a:endParaRPr>
          </a:p>
        </p:txBody>
      </p:sp>
      <p:sp>
        <p:nvSpPr>
          <p:cNvPr id="9" name="TextBox 8">
            <a:extLst>
              <a:ext uri="{FF2B5EF4-FFF2-40B4-BE49-F238E27FC236}">
                <a16:creationId xmlns:a16="http://schemas.microsoft.com/office/drawing/2014/main" id="{3FE53489-A115-4047-8579-DDC242770274}"/>
              </a:ext>
            </a:extLst>
          </p:cNvPr>
          <p:cNvSpPr txBox="1"/>
          <p:nvPr/>
        </p:nvSpPr>
        <p:spPr>
          <a:xfrm>
            <a:off x="2657477" y="2440969"/>
            <a:ext cx="2850355" cy="584775"/>
          </a:xfrm>
          <a:prstGeom prst="rect">
            <a:avLst/>
          </a:prstGeom>
          <a:solidFill>
            <a:srgbClr val="8854EE"/>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a:highlight>
                  <a:srgbClr val="000000"/>
                </a:highlight>
                <a:latin typeface="Tw Cen MT" panose="020B0602020104020603" pitchFamily="34" charset="77"/>
              </a:rPr>
              <a:t>Failure </a:t>
            </a:r>
            <a:r>
              <a:rPr lang="nl-NL" sz="3200" dirty="0" err="1">
                <a:highlight>
                  <a:srgbClr val="000000"/>
                </a:highlight>
                <a:latin typeface="Tw Cen MT" panose="020B0602020104020603" pitchFamily="34" charset="77"/>
              </a:rPr>
              <a:t>Accepter</a:t>
            </a:r>
            <a:endParaRPr lang="nl-NL" sz="3200" dirty="0">
              <a:highlight>
                <a:srgbClr val="000000"/>
              </a:highlight>
              <a:latin typeface="Tw Cen MT" panose="020B0602020104020603" pitchFamily="34" charset="77"/>
            </a:endParaRPr>
          </a:p>
        </p:txBody>
      </p:sp>
      <p:sp>
        <p:nvSpPr>
          <p:cNvPr id="14" name="TextBox 13">
            <a:extLst>
              <a:ext uri="{FF2B5EF4-FFF2-40B4-BE49-F238E27FC236}">
                <a16:creationId xmlns:a16="http://schemas.microsoft.com/office/drawing/2014/main" id="{E079EA7D-4469-EE4F-8CBF-04235E285E2C}"/>
              </a:ext>
            </a:extLst>
          </p:cNvPr>
          <p:cNvSpPr txBox="1"/>
          <p:nvPr/>
        </p:nvSpPr>
        <p:spPr>
          <a:xfrm>
            <a:off x="6091238" y="2486025"/>
            <a:ext cx="3262313"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err="1">
                <a:latin typeface="Nunito" pitchFamily="2" charset="77"/>
                <a:ea typeface="DQSIGSTYLE" panose="02000603000000000000" pitchFamily="2" charset="77"/>
              </a:rPr>
              <a:t>Success</a:t>
            </a:r>
            <a:r>
              <a:rPr lang="nl-NL" sz="3200" dirty="0">
                <a:latin typeface="Nunito" pitchFamily="2" charset="77"/>
                <a:ea typeface="DQSIGSTYLE" panose="02000603000000000000" pitchFamily="2" charset="77"/>
              </a:rPr>
              <a:t> </a:t>
            </a:r>
            <a:r>
              <a:rPr lang="nl-NL" sz="3200" dirty="0" err="1">
                <a:latin typeface="Nunito" pitchFamily="2" charset="77"/>
                <a:ea typeface="DQSIGSTYLE" panose="02000603000000000000" pitchFamily="2" charset="77"/>
              </a:rPr>
              <a:t>Seeker</a:t>
            </a:r>
            <a:endParaRPr lang="nl-NL" sz="3200" dirty="0">
              <a:latin typeface="Nunito" pitchFamily="2" charset="77"/>
              <a:ea typeface="DQSIGSTYLE" panose="02000603000000000000" pitchFamily="2" charset="77"/>
            </a:endParaRPr>
          </a:p>
        </p:txBody>
      </p:sp>
      <p:sp>
        <p:nvSpPr>
          <p:cNvPr id="18" name="TextBox 17">
            <a:extLst>
              <a:ext uri="{FF2B5EF4-FFF2-40B4-BE49-F238E27FC236}">
                <a16:creationId xmlns:a16="http://schemas.microsoft.com/office/drawing/2014/main" id="{A0EBE30F-8EC9-5844-B403-3C6FBFB6B79A}"/>
              </a:ext>
            </a:extLst>
          </p:cNvPr>
          <p:cNvSpPr txBox="1"/>
          <p:nvPr/>
        </p:nvSpPr>
        <p:spPr>
          <a:xfrm flipH="1">
            <a:off x="2657478" y="3985033"/>
            <a:ext cx="2957513"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a:latin typeface="Nunito" pitchFamily="2" charset="77"/>
                <a:ea typeface="DQSIGSTYLE" panose="02000603000000000000" pitchFamily="2" charset="77"/>
              </a:rPr>
              <a:t>Failure </a:t>
            </a:r>
            <a:r>
              <a:rPr lang="nl-NL" sz="3200" dirty="0" err="1">
                <a:latin typeface="Nunito" pitchFamily="2" charset="77"/>
                <a:ea typeface="DQSIGSTYLE" panose="02000603000000000000" pitchFamily="2" charset="77"/>
              </a:rPr>
              <a:t>Avoider</a:t>
            </a:r>
            <a:endParaRPr lang="nl-NL" sz="3200" dirty="0">
              <a:latin typeface="Nunito" pitchFamily="2" charset="77"/>
              <a:ea typeface="DQSIGSTYLE" panose="02000603000000000000" pitchFamily="2" charset="77"/>
            </a:endParaRPr>
          </a:p>
        </p:txBody>
      </p:sp>
      <p:sp>
        <p:nvSpPr>
          <p:cNvPr id="19" name="TextBox 18">
            <a:extLst>
              <a:ext uri="{FF2B5EF4-FFF2-40B4-BE49-F238E27FC236}">
                <a16:creationId xmlns:a16="http://schemas.microsoft.com/office/drawing/2014/main" id="{719DCE54-6618-624C-88BA-25A9486A91DC}"/>
              </a:ext>
            </a:extLst>
          </p:cNvPr>
          <p:cNvSpPr txBox="1"/>
          <p:nvPr/>
        </p:nvSpPr>
        <p:spPr>
          <a:xfrm>
            <a:off x="6549626" y="4292808"/>
            <a:ext cx="2651527"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err="1">
                <a:latin typeface="Nunito" pitchFamily="2" charset="77"/>
                <a:ea typeface="DQSIGSTYLE" panose="02000603000000000000" pitchFamily="2" charset="77"/>
              </a:rPr>
              <a:t>Overstriver</a:t>
            </a:r>
            <a:endParaRPr lang="nl-NL" sz="3200" dirty="0">
              <a:latin typeface="Nunito" pitchFamily="2" charset="77"/>
              <a:ea typeface="DQSIGSTYLE" panose="02000603000000000000" pitchFamily="2" charset="77"/>
            </a:endParaRPr>
          </a:p>
        </p:txBody>
      </p:sp>
      <p:sp>
        <p:nvSpPr>
          <p:cNvPr id="10" name="TextBox 9">
            <a:extLst>
              <a:ext uri="{FF2B5EF4-FFF2-40B4-BE49-F238E27FC236}">
                <a16:creationId xmlns:a16="http://schemas.microsoft.com/office/drawing/2014/main" id="{C9450720-B097-774A-B8D6-4BFDE330BE64}"/>
              </a:ext>
            </a:extLst>
          </p:cNvPr>
          <p:cNvSpPr txBox="1"/>
          <p:nvPr/>
        </p:nvSpPr>
        <p:spPr>
          <a:xfrm>
            <a:off x="8036721" y="5451466"/>
            <a:ext cx="2071687"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nl-NL" sz="1400" b="1" dirty="0">
                <a:solidFill>
                  <a:schemeClr val="bg1">
                    <a:lumMod val="10000"/>
                  </a:schemeClr>
                </a:solidFill>
              </a:rPr>
              <a:t>(</a:t>
            </a:r>
            <a:r>
              <a:rPr lang="nl-NL" sz="1400" b="1" dirty="0" err="1">
                <a:solidFill>
                  <a:schemeClr val="bg1">
                    <a:lumMod val="10000"/>
                  </a:schemeClr>
                </a:solidFill>
                <a:latin typeface="DQSIGSTYLE" panose="02000603000000000000" pitchFamily="2" charset="77"/>
                <a:ea typeface="DQSIGSTYLE" panose="02000603000000000000" pitchFamily="2" charset="77"/>
              </a:rPr>
              <a:t>Geller</a:t>
            </a:r>
            <a:r>
              <a:rPr lang="nl-NL" sz="1400" b="1" dirty="0">
                <a:solidFill>
                  <a:schemeClr val="bg1">
                    <a:lumMod val="10000"/>
                  </a:schemeClr>
                </a:solidFill>
                <a:latin typeface="DQSIGSTYLE" panose="02000603000000000000" pitchFamily="2" charset="77"/>
                <a:ea typeface="DQSIGSTYLE" panose="02000603000000000000" pitchFamily="2" charset="77"/>
              </a:rPr>
              <a:t>, 2004)</a:t>
            </a:r>
          </a:p>
        </p:txBody>
      </p:sp>
      <p:sp>
        <p:nvSpPr>
          <p:cNvPr id="12" name="Rectangle 11">
            <a:extLst>
              <a:ext uri="{FF2B5EF4-FFF2-40B4-BE49-F238E27FC236}">
                <a16:creationId xmlns:a16="http://schemas.microsoft.com/office/drawing/2014/main" id="{CFA1CD83-CA88-B243-8594-B9ECD1FBB518}"/>
              </a:ext>
            </a:extLst>
          </p:cNvPr>
          <p:cNvSpPr/>
          <p:nvPr/>
        </p:nvSpPr>
        <p:spPr>
          <a:xfrm>
            <a:off x="2486172" y="2012704"/>
            <a:ext cx="3262313" cy="15859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a:solidFill>
                  <a:schemeClr val="bg1"/>
                </a:solidFill>
                <a:latin typeface="Nunito" pitchFamily="2" charset="77"/>
                <a:ea typeface="DQSIGSTYLE" panose="02000603000000000000" pitchFamily="2" charset="77"/>
              </a:rPr>
              <a:t>Failure Acceptor</a:t>
            </a:r>
          </a:p>
        </p:txBody>
      </p:sp>
      <p:sp>
        <p:nvSpPr>
          <p:cNvPr id="23" name="Rectangle 22">
            <a:extLst>
              <a:ext uri="{FF2B5EF4-FFF2-40B4-BE49-F238E27FC236}">
                <a16:creationId xmlns:a16="http://schemas.microsoft.com/office/drawing/2014/main" id="{236778DD-F174-4149-AA6E-194903FA44C8}"/>
              </a:ext>
            </a:extLst>
          </p:cNvPr>
          <p:cNvSpPr/>
          <p:nvPr/>
        </p:nvSpPr>
        <p:spPr>
          <a:xfrm>
            <a:off x="6091240" y="1985458"/>
            <a:ext cx="3262313" cy="1585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nl-NL" sz="1400"/>
          </a:p>
        </p:txBody>
      </p:sp>
      <p:sp>
        <p:nvSpPr>
          <p:cNvPr id="24" name="Rectangle 23">
            <a:extLst>
              <a:ext uri="{FF2B5EF4-FFF2-40B4-BE49-F238E27FC236}">
                <a16:creationId xmlns:a16="http://schemas.microsoft.com/office/drawing/2014/main" id="{B550EB3E-C6B5-AD4D-A2A8-A104E080E23A}"/>
              </a:ext>
            </a:extLst>
          </p:cNvPr>
          <p:cNvSpPr/>
          <p:nvPr/>
        </p:nvSpPr>
        <p:spPr>
          <a:xfrm>
            <a:off x="2486172" y="3807630"/>
            <a:ext cx="3262313" cy="1585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nl-NL" sz="1400"/>
          </a:p>
        </p:txBody>
      </p:sp>
      <p:sp>
        <p:nvSpPr>
          <p:cNvPr id="25" name="Rectangle 24">
            <a:extLst>
              <a:ext uri="{FF2B5EF4-FFF2-40B4-BE49-F238E27FC236}">
                <a16:creationId xmlns:a16="http://schemas.microsoft.com/office/drawing/2014/main" id="{C7223837-7055-BC4F-A7A7-195C7D65693A}"/>
              </a:ext>
            </a:extLst>
          </p:cNvPr>
          <p:cNvSpPr/>
          <p:nvPr/>
        </p:nvSpPr>
        <p:spPr>
          <a:xfrm>
            <a:off x="6093170" y="3776853"/>
            <a:ext cx="3262313" cy="1585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nl-NL" sz="3200" dirty="0">
              <a:solidFill>
                <a:srgbClr val="FFC6D2"/>
              </a:solidFill>
              <a:highlight>
                <a:srgbClr val="C0C0C0"/>
              </a:highlight>
              <a:latin typeface="Tw Cen MT" panose="020B0602020104020603" pitchFamily="34" charset="77"/>
            </a:endParaRPr>
          </a:p>
        </p:txBody>
      </p:sp>
      <p:pic>
        <p:nvPicPr>
          <p:cNvPr id="13" name="Picture 2">
            <a:extLst>
              <a:ext uri="{FF2B5EF4-FFF2-40B4-BE49-F238E27FC236}">
                <a16:creationId xmlns:a16="http://schemas.microsoft.com/office/drawing/2014/main" id="{50D69FE3-2794-8E44-957E-9D4375CED006}"/>
              </a:ext>
            </a:extLst>
          </p:cNvPr>
          <p:cNvPicPr>
            <a:picLocks noChangeAspect="1"/>
          </p:cNvPicPr>
          <p:nvPr/>
        </p:nvPicPr>
        <p:blipFill>
          <a:blip r:embed="rId2"/>
          <a:stretch>
            <a:fillRect/>
          </a:stretch>
        </p:blipFill>
        <p:spPr>
          <a:xfrm>
            <a:off x="10888147" y="5790020"/>
            <a:ext cx="1073571" cy="980456"/>
          </a:xfrm>
          <a:prstGeom prst="rect">
            <a:avLst/>
          </a:prstGeom>
        </p:spPr>
      </p:pic>
    </p:spTree>
    <p:extLst>
      <p:ext uri="{BB962C8B-B14F-4D97-AF65-F5344CB8AC3E}">
        <p14:creationId xmlns:p14="http://schemas.microsoft.com/office/powerpoint/2010/main" val="3185874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FE8D3CC-B013-B645-A76C-DBD2DE344608}"/>
              </a:ext>
            </a:extLst>
          </p:cNvPr>
          <p:cNvSpPr txBox="1"/>
          <p:nvPr/>
        </p:nvSpPr>
        <p:spPr>
          <a:xfrm>
            <a:off x="2179435" y="750127"/>
            <a:ext cx="7418327"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b="1" dirty="0">
                <a:solidFill>
                  <a:schemeClr val="bg1">
                    <a:lumMod val="10000"/>
                  </a:schemeClr>
                </a:solidFill>
                <a:latin typeface="Questrial" pitchFamily="2" charset="77"/>
                <a:ea typeface="Questrial" pitchFamily="2" charset="77"/>
                <a:cs typeface="Questrial" pitchFamily="2" charset="77"/>
              </a:rPr>
              <a:t>4 MOTIVATIONAL TYPOLOGIES</a:t>
            </a:r>
            <a:endParaRPr lang="nl-NL" sz="3200" dirty="0">
              <a:solidFill>
                <a:schemeClr val="accent6"/>
              </a:solidFill>
              <a:latin typeface="Questrial" pitchFamily="2" charset="77"/>
              <a:ea typeface="Questrial" pitchFamily="2" charset="77"/>
              <a:cs typeface="Questrial" pitchFamily="2" charset="77"/>
            </a:endParaRPr>
          </a:p>
        </p:txBody>
      </p:sp>
      <p:sp>
        <p:nvSpPr>
          <p:cNvPr id="9" name="TextBox 8">
            <a:extLst>
              <a:ext uri="{FF2B5EF4-FFF2-40B4-BE49-F238E27FC236}">
                <a16:creationId xmlns:a16="http://schemas.microsoft.com/office/drawing/2014/main" id="{3FE53489-A115-4047-8579-DDC242770274}"/>
              </a:ext>
            </a:extLst>
          </p:cNvPr>
          <p:cNvSpPr txBox="1"/>
          <p:nvPr/>
        </p:nvSpPr>
        <p:spPr>
          <a:xfrm>
            <a:off x="2657476" y="2440969"/>
            <a:ext cx="2850355" cy="107721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a:latin typeface="Nunito" pitchFamily="2" charset="77"/>
                <a:ea typeface="DQSIGSTYLE" panose="02000603000000000000" pitchFamily="2" charset="77"/>
              </a:rPr>
              <a:t>Failure </a:t>
            </a:r>
            <a:r>
              <a:rPr lang="nl-NL" sz="3200" dirty="0" err="1">
                <a:latin typeface="Nunito" pitchFamily="2" charset="77"/>
                <a:ea typeface="DQSIGSTYLE" panose="02000603000000000000" pitchFamily="2" charset="77"/>
              </a:rPr>
              <a:t>Accepter</a:t>
            </a:r>
            <a:endParaRPr lang="nl-NL" sz="3200" dirty="0">
              <a:latin typeface="Nunito" pitchFamily="2" charset="77"/>
              <a:ea typeface="DQSIGSTYLE" panose="02000603000000000000" pitchFamily="2" charset="77"/>
            </a:endParaRPr>
          </a:p>
        </p:txBody>
      </p:sp>
      <p:sp>
        <p:nvSpPr>
          <p:cNvPr id="14" name="TextBox 13">
            <a:extLst>
              <a:ext uri="{FF2B5EF4-FFF2-40B4-BE49-F238E27FC236}">
                <a16:creationId xmlns:a16="http://schemas.microsoft.com/office/drawing/2014/main" id="{E079EA7D-4469-EE4F-8CBF-04235E285E2C}"/>
              </a:ext>
            </a:extLst>
          </p:cNvPr>
          <p:cNvSpPr txBox="1"/>
          <p:nvPr/>
        </p:nvSpPr>
        <p:spPr>
          <a:xfrm>
            <a:off x="6091238" y="2486025"/>
            <a:ext cx="3262313"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err="1">
                <a:latin typeface="Nunito" pitchFamily="2" charset="77"/>
                <a:ea typeface="DQSIGSTYLE" panose="02000603000000000000" pitchFamily="2" charset="77"/>
              </a:rPr>
              <a:t>Success</a:t>
            </a:r>
            <a:r>
              <a:rPr lang="nl-NL" sz="3200" dirty="0">
                <a:latin typeface="Nunito" pitchFamily="2" charset="77"/>
                <a:ea typeface="DQSIGSTYLE" panose="02000603000000000000" pitchFamily="2" charset="77"/>
              </a:rPr>
              <a:t> </a:t>
            </a:r>
            <a:r>
              <a:rPr lang="nl-NL" sz="3200" dirty="0" err="1">
                <a:latin typeface="Nunito" pitchFamily="2" charset="77"/>
                <a:ea typeface="DQSIGSTYLE" panose="02000603000000000000" pitchFamily="2" charset="77"/>
              </a:rPr>
              <a:t>Seeker</a:t>
            </a:r>
            <a:endParaRPr lang="nl-NL" sz="3200" dirty="0">
              <a:latin typeface="Nunito" pitchFamily="2" charset="77"/>
              <a:ea typeface="DQSIGSTYLE" panose="02000603000000000000" pitchFamily="2" charset="77"/>
            </a:endParaRPr>
          </a:p>
        </p:txBody>
      </p:sp>
      <p:sp>
        <p:nvSpPr>
          <p:cNvPr id="18" name="TextBox 17">
            <a:extLst>
              <a:ext uri="{FF2B5EF4-FFF2-40B4-BE49-F238E27FC236}">
                <a16:creationId xmlns:a16="http://schemas.microsoft.com/office/drawing/2014/main" id="{A0EBE30F-8EC9-5844-B403-3C6FBFB6B79A}"/>
              </a:ext>
            </a:extLst>
          </p:cNvPr>
          <p:cNvSpPr txBox="1"/>
          <p:nvPr/>
        </p:nvSpPr>
        <p:spPr>
          <a:xfrm flipH="1">
            <a:off x="2657478" y="3985033"/>
            <a:ext cx="2957513" cy="584775"/>
          </a:xfrm>
          <a:prstGeom prst="rect">
            <a:avLst/>
          </a:prstGeom>
          <a:solidFill>
            <a:srgbClr val="8854EE"/>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a:latin typeface="Tw Cen MT" panose="020B0602020104020603" pitchFamily="34" charset="77"/>
              </a:rPr>
              <a:t>Failure </a:t>
            </a:r>
            <a:r>
              <a:rPr lang="nl-NL" sz="3200" dirty="0" err="1">
                <a:latin typeface="Tw Cen MT" panose="020B0602020104020603" pitchFamily="34" charset="77"/>
              </a:rPr>
              <a:t>Avoider</a:t>
            </a:r>
            <a:endParaRPr lang="nl-NL" sz="3200" dirty="0">
              <a:latin typeface="Tw Cen MT" panose="020B0602020104020603" pitchFamily="34" charset="77"/>
            </a:endParaRPr>
          </a:p>
        </p:txBody>
      </p:sp>
      <p:sp>
        <p:nvSpPr>
          <p:cNvPr id="19" name="TextBox 18">
            <a:extLst>
              <a:ext uri="{FF2B5EF4-FFF2-40B4-BE49-F238E27FC236}">
                <a16:creationId xmlns:a16="http://schemas.microsoft.com/office/drawing/2014/main" id="{719DCE54-6618-624C-88BA-25A9486A91DC}"/>
              </a:ext>
            </a:extLst>
          </p:cNvPr>
          <p:cNvSpPr txBox="1"/>
          <p:nvPr/>
        </p:nvSpPr>
        <p:spPr>
          <a:xfrm>
            <a:off x="6415090" y="3985033"/>
            <a:ext cx="2786063"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err="1">
                <a:latin typeface="Nunito" pitchFamily="2" charset="77"/>
                <a:ea typeface="DQSIGSTYLE" panose="02000603000000000000" pitchFamily="2" charset="77"/>
              </a:rPr>
              <a:t>Overstriver</a:t>
            </a:r>
            <a:endParaRPr lang="nl-NL" sz="3200" dirty="0">
              <a:latin typeface="Nunito" pitchFamily="2" charset="77"/>
              <a:ea typeface="DQSIGSTYLE" panose="02000603000000000000" pitchFamily="2" charset="77"/>
            </a:endParaRPr>
          </a:p>
        </p:txBody>
      </p:sp>
      <p:sp>
        <p:nvSpPr>
          <p:cNvPr id="10" name="TextBox 9">
            <a:extLst>
              <a:ext uri="{FF2B5EF4-FFF2-40B4-BE49-F238E27FC236}">
                <a16:creationId xmlns:a16="http://schemas.microsoft.com/office/drawing/2014/main" id="{C9450720-B097-774A-B8D6-4BFDE330BE64}"/>
              </a:ext>
            </a:extLst>
          </p:cNvPr>
          <p:cNvSpPr txBox="1"/>
          <p:nvPr/>
        </p:nvSpPr>
        <p:spPr>
          <a:xfrm>
            <a:off x="8158166" y="5386390"/>
            <a:ext cx="2071687"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nl-NL" sz="1400" dirty="0">
                <a:latin typeface="DQSIGSTYLE" panose="02000603000000000000" pitchFamily="2" charset="77"/>
                <a:ea typeface="DQSIGSTYLE" panose="02000603000000000000" pitchFamily="2" charset="77"/>
              </a:rPr>
              <a:t>(</a:t>
            </a:r>
            <a:r>
              <a:rPr lang="nl-NL" sz="1400" dirty="0" err="1">
                <a:latin typeface="DQSIGSTYLE" panose="02000603000000000000" pitchFamily="2" charset="77"/>
                <a:ea typeface="DQSIGSTYLE" panose="02000603000000000000" pitchFamily="2" charset="77"/>
              </a:rPr>
              <a:t>Geller</a:t>
            </a:r>
            <a:r>
              <a:rPr lang="nl-NL" sz="1400" dirty="0">
                <a:latin typeface="DQSIGSTYLE" panose="02000603000000000000" pitchFamily="2" charset="77"/>
                <a:ea typeface="DQSIGSTYLE" panose="02000603000000000000" pitchFamily="2" charset="77"/>
              </a:rPr>
              <a:t>, 2004)</a:t>
            </a:r>
          </a:p>
        </p:txBody>
      </p:sp>
      <p:sp>
        <p:nvSpPr>
          <p:cNvPr id="12" name="Rectangle 11">
            <a:extLst>
              <a:ext uri="{FF2B5EF4-FFF2-40B4-BE49-F238E27FC236}">
                <a16:creationId xmlns:a16="http://schemas.microsoft.com/office/drawing/2014/main" id="{CFA1CD83-CA88-B243-8594-B9ECD1FBB518}"/>
              </a:ext>
            </a:extLst>
          </p:cNvPr>
          <p:cNvSpPr/>
          <p:nvPr/>
        </p:nvSpPr>
        <p:spPr>
          <a:xfrm>
            <a:off x="2495552" y="1985458"/>
            <a:ext cx="3262313" cy="1585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nl-NL" sz="1400" dirty="0"/>
          </a:p>
        </p:txBody>
      </p:sp>
      <p:sp>
        <p:nvSpPr>
          <p:cNvPr id="23" name="Rectangle 22">
            <a:extLst>
              <a:ext uri="{FF2B5EF4-FFF2-40B4-BE49-F238E27FC236}">
                <a16:creationId xmlns:a16="http://schemas.microsoft.com/office/drawing/2014/main" id="{236778DD-F174-4149-AA6E-194903FA44C8}"/>
              </a:ext>
            </a:extLst>
          </p:cNvPr>
          <p:cNvSpPr/>
          <p:nvPr/>
        </p:nvSpPr>
        <p:spPr>
          <a:xfrm>
            <a:off x="6091240" y="1985458"/>
            <a:ext cx="3262313" cy="1585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nl-NL" sz="1400"/>
          </a:p>
        </p:txBody>
      </p:sp>
      <p:sp>
        <p:nvSpPr>
          <p:cNvPr id="24" name="Rectangle 23">
            <a:extLst>
              <a:ext uri="{FF2B5EF4-FFF2-40B4-BE49-F238E27FC236}">
                <a16:creationId xmlns:a16="http://schemas.microsoft.com/office/drawing/2014/main" id="{B550EB3E-C6B5-AD4D-A2A8-A104E080E23A}"/>
              </a:ext>
            </a:extLst>
          </p:cNvPr>
          <p:cNvSpPr/>
          <p:nvPr/>
        </p:nvSpPr>
        <p:spPr>
          <a:xfrm>
            <a:off x="2524121" y="3800475"/>
            <a:ext cx="3262315" cy="15859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nl-NL" sz="1400"/>
          </a:p>
        </p:txBody>
      </p:sp>
      <p:sp>
        <p:nvSpPr>
          <p:cNvPr id="25" name="Rectangle 24">
            <a:extLst>
              <a:ext uri="{FF2B5EF4-FFF2-40B4-BE49-F238E27FC236}">
                <a16:creationId xmlns:a16="http://schemas.microsoft.com/office/drawing/2014/main" id="{C7223837-7055-BC4F-A7A7-195C7D65693A}"/>
              </a:ext>
            </a:extLst>
          </p:cNvPr>
          <p:cNvSpPr/>
          <p:nvPr/>
        </p:nvSpPr>
        <p:spPr>
          <a:xfrm>
            <a:off x="6091238" y="3800478"/>
            <a:ext cx="3262313" cy="1585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nl-NL" sz="3200" dirty="0">
              <a:latin typeface="Tw Cen MT" panose="020B0602020104020603" pitchFamily="34" charset="77"/>
            </a:endParaRPr>
          </a:p>
        </p:txBody>
      </p:sp>
      <p:sp>
        <p:nvSpPr>
          <p:cNvPr id="2" name="TextBox 1">
            <a:extLst>
              <a:ext uri="{FF2B5EF4-FFF2-40B4-BE49-F238E27FC236}">
                <a16:creationId xmlns:a16="http://schemas.microsoft.com/office/drawing/2014/main" id="{45E65598-E43F-3242-A78F-0DA5C4CA0560}"/>
              </a:ext>
            </a:extLst>
          </p:cNvPr>
          <p:cNvSpPr txBox="1"/>
          <p:nvPr/>
        </p:nvSpPr>
        <p:spPr>
          <a:xfrm>
            <a:off x="2764636" y="4109235"/>
            <a:ext cx="2850355" cy="107721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a:solidFill>
                  <a:schemeClr val="bg1"/>
                </a:solidFill>
                <a:latin typeface="Nunito" pitchFamily="2" charset="77"/>
                <a:ea typeface="DQSIGSTYLE" panose="02000603000000000000" pitchFamily="2" charset="77"/>
              </a:rPr>
              <a:t>Failure </a:t>
            </a:r>
            <a:r>
              <a:rPr lang="nl-NL" sz="3200" dirty="0" err="1">
                <a:solidFill>
                  <a:schemeClr val="bg1"/>
                </a:solidFill>
                <a:latin typeface="Nunito" pitchFamily="2" charset="77"/>
                <a:ea typeface="DQSIGSTYLE" panose="02000603000000000000" pitchFamily="2" charset="77"/>
              </a:rPr>
              <a:t>Avoider</a:t>
            </a:r>
            <a:r>
              <a:rPr lang="nl-NL" sz="3200" dirty="0">
                <a:solidFill>
                  <a:schemeClr val="bg1"/>
                </a:solidFill>
                <a:latin typeface="Nunito" pitchFamily="2" charset="77"/>
                <a:ea typeface="DQSIGSTYLE" panose="02000603000000000000" pitchFamily="2" charset="77"/>
              </a:rPr>
              <a:t> </a:t>
            </a:r>
          </a:p>
        </p:txBody>
      </p:sp>
      <p:pic>
        <p:nvPicPr>
          <p:cNvPr id="15" name="Picture 2">
            <a:extLst>
              <a:ext uri="{FF2B5EF4-FFF2-40B4-BE49-F238E27FC236}">
                <a16:creationId xmlns:a16="http://schemas.microsoft.com/office/drawing/2014/main" id="{8576BE67-AF1E-7B46-B979-DF2986D371FC}"/>
              </a:ext>
            </a:extLst>
          </p:cNvPr>
          <p:cNvPicPr>
            <a:picLocks noChangeAspect="1"/>
          </p:cNvPicPr>
          <p:nvPr/>
        </p:nvPicPr>
        <p:blipFill>
          <a:blip r:embed="rId3"/>
          <a:stretch>
            <a:fillRect/>
          </a:stretch>
        </p:blipFill>
        <p:spPr>
          <a:xfrm>
            <a:off x="11056312" y="5724944"/>
            <a:ext cx="1073571" cy="980456"/>
          </a:xfrm>
          <a:prstGeom prst="rect">
            <a:avLst/>
          </a:prstGeom>
        </p:spPr>
      </p:pic>
    </p:spTree>
    <p:extLst>
      <p:ext uri="{BB962C8B-B14F-4D97-AF65-F5344CB8AC3E}">
        <p14:creationId xmlns:p14="http://schemas.microsoft.com/office/powerpoint/2010/main" val="3838723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FE8D3CC-B013-B645-A76C-DBD2DE344608}"/>
              </a:ext>
            </a:extLst>
          </p:cNvPr>
          <p:cNvSpPr txBox="1"/>
          <p:nvPr/>
        </p:nvSpPr>
        <p:spPr>
          <a:xfrm>
            <a:off x="2657476" y="858013"/>
            <a:ext cx="64698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b="1" dirty="0">
                <a:solidFill>
                  <a:schemeClr val="bg1">
                    <a:lumMod val="10000"/>
                  </a:schemeClr>
                </a:solidFill>
                <a:latin typeface="Questrial" pitchFamily="2" charset="77"/>
                <a:ea typeface="Questrial" pitchFamily="2" charset="77"/>
                <a:cs typeface="Questrial" pitchFamily="2" charset="77"/>
              </a:rPr>
              <a:t>4 MOTIVATIONAL TYPOLOGIES</a:t>
            </a:r>
            <a:endParaRPr lang="nl-NL" sz="3200" dirty="0">
              <a:solidFill>
                <a:schemeClr val="accent4"/>
              </a:solidFill>
              <a:latin typeface="Questrial" pitchFamily="2" charset="77"/>
              <a:ea typeface="Questrial" pitchFamily="2" charset="77"/>
              <a:cs typeface="Questrial" pitchFamily="2" charset="77"/>
            </a:endParaRPr>
          </a:p>
        </p:txBody>
      </p:sp>
      <p:sp>
        <p:nvSpPr>
          <p:cNvPr id="9" name="TextBox 8">
            <a:extLst>
              <a:ext uri="{FF2B5EF4-FFF2-40B4-BE49-F238E27FC236}">
                <a16:creationId xmlns:a16="http://schemas.microsoft.com/office/drawing/2014/main" id="{3FE53489-A115-4047-8579-DDC242770274}"/>
              </a:ext>
            </a:extLst>
          </p:cNvPr>
          <p:cNvSpPr txBox="1"/>
          <p:nvPr/>
        </p:nvSpPr>
        <p:spPr>
          <a:xfrm>
            <a:off x="2657476" y="2440969"/>
            <a:ext cx="2850355" cy="107721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a:latin typeface="Nunito" pitchFamily="2" charset="77"/>
                <a:ea typeface="DQSIGSTYLE" panose="02000603000000000000" pitchFamily="2" charset="77"/>
              </a:rPr>
              <a:t>Failure </a:t>
            </a:r>
            <a:r>
              <a:rPr lang="nl-NL" sz="3200" dirty="0" err="1">
                <a:latin typeface="Nunito" pitchFamily="2" charset="77"/>
                <a:ea typeface="DQSIGSTYLE" panose="02000603000000000000" pitchFamily="2" charset="77"/>
              </a:rPr>
              <a:t>Accepter</a:t>
            </a:r>
            <a:endParaRPr lang="nl-NL" sz="3200" dirty="0">
              <a:latin typeface="Nunito" pitchFamily="2" charset="77"/>
              <a:ea typeface="DQSIGSTYLE" panose="02000603000000000000" pitchFamily="2" charset="77"/>
            </a:endParaRPr>
          </a:p>
        </p:txBody>
      </p:sp>
      <p:sp>
        <p:nvSpPr>
          <p:cNvPr id="14" name="TextBox 13">
            <a:extLst>
              <a:ext uri="{FF2B5EF4-FFF2-40B4-BE49-F238E27FC236}">
                <a16:creationId xmlns:a16="http://schemas.microsoft.com/office/drawing/2014/main" id="{E079EA7D-4469-EE4F-8CBF-04235E285E2C}"/>
              </a:ext>
            </a:extLst>
          </p:cNvPr>
          <p:cNvSpPr txBox="1"/>
          <p:nvPr/>
        </p:nvSpPr>
        <p:spPr>
          <a:xfrm>
            <a:off x="6091238" y="2486025"/>
            <a:ext cx="3262313"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err="1">
                <a:latin typeface="Nunito" pitchFamily="2" charset="77"/>
                <a:ea typeface="DQSIGSTYLE" panose="02000603000000000000" pitchFamily="2" charset="77"/>
              </a:rPr>
              <a:t>Success</a:t>
            </a:r>
            <a:r>
              <a:rPr lang="nl-NL" sz="3200" dirty="0">
                <a:latin typeface="Nunito" pitchFamily="2" charset="77"/>
                <a:ea typeface="DQSIGSTYLE" panose="02000603000000000000" pitchFamily="2" charset="77"/>
              </a:rPr>
              <a:t> </a:t>
            </a:r>
            <a:r>
              <a:rPr lang="nl-NL" sz="3200" dirty="0" err="1">
                <a:latin typeface="Nunito" pitchFamily="2" charset="77"/>
                <a:ea typeface="DQSIGSTYLE" panose="02000603000000000000" pitchFamily="2" charset="77"/>
              </a:rPr>
              <a:t>Seeker</a:t>
            </a:r>
            <a:endParaRPr lang="nl-NL" sz="3200" dirty="0">
              <a:latin typeface="Nunito" pitchFamily="2" charset="77"/>
              <a:ea typeface="DQSIGSTYLE" panose="02000603000000000000" pitchFamily="2" charset="77"/>
            </a:endParaRPr>
          </a:p>
        </p:txBody>
      </p:sp>
      <p:sp>
        <p:nvSpPr>
          <p:cNvPr id="18" name="TextBox 17">
            <a:extLst>
              <a:ext uri="{FF2B5EF4-FFF2-40B4-BE49-F238E27FC236}">
                <a16:creationId xmlns:a16="http://schemas.microsoft.com/office/drawing/2014/main" id="{A0EBE30F-8EC9-5844-B403-3C6FBFB6B79A}"/>
              </a:ext>
            </a:extLst>
          </p:cNvPr>
          <p:cNvSpPr txBox="1"/>
          <p:nvPr/>
        </p:nvSpPr>
        <p:spPr>
          <a:xfrm flipH="1">
            <a:off x="2657478" y="3985033"/>
            <a:ext cx="2957513" cy="584775"/>
          </a:xfrm>
          <a:prstGeom prst="rect">
            <a:avLst/>
          </a:prstGeom>
          <a:noFill/>
          <a:ln>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a:latin typeface="Nunito" pitchFamily="2" charset="77"/>
                <a:ea typeface="DQSIGSTYLE" panose="02000603000000000000" pitchFamily="2" charset="77"/>
              </a:rPr>
              <a:t>Failure </a:t>
            </a:r>
            <a:r>
              <a:rPr lang="nl-NL" sz="3200" dirty="0" err="1">
                <a:latin typeface="Nunito" pitchFamily="2" charset="77"/>
                <a:ea typeface="DQSIGSTYLE" panose="02000603000000000000" pitchFamily="2" charset="77"/>
              </a:rPr>
              <a:t>Avoider</a:t>
            </a:r>
            <a:endParaRPr lang="nl-NL" sz="3200" dirty="0">
              <a:latin typeface="Nunito" pitchFamily="2" charset="77"/>
              <a:ea typeface="DQSIGSTYLE" panose="02000603000000000000" pitchFamily="2" charset="77"/>
            </a:endParaRPr>
          </a:p>
        </p:txBody>
      </p:sp>
      <p:sp>
        <p:nvSpPr>
          <p:cNvPr id="10" name="TextBox 9">
            <a:extLst>
              <a:ext uri="{FF2B5EF4-FFF2-40B4-BE49-F238E27FC236}">
                <a16:creationId xmlns:a16="http://schemas.microsoft.com/office/drawing/2014/main" id="{C9450720-B097-774A-B8D6-4BFDE330BE64}"/>
              </a:ext>
            </a:extLst>
          </p:cNvPr>
          <p:cNvSpPr txBox="1"/>
          <p:nvPr/>
        </p:nvSpPr>
        <p:spPr>
          <a:xfrm>
            <a:off x="7819696" y="5386391"/>
            <a:ext cx="1429408"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nl-NL" sz="1400" dirty="0">
                <a:latin typeface="DQSIGSTYLE" panose="02000603000000000000" pitchFamily="2" charset="77"/>
                <a:ea typeface="DQSIGSTYLE" panose="02000603000000000000" pitchFamily="2" charset="77"/>
              </a:rPr>
              <a:t>(</a:t>
            </a:r>
            <a:r>
              <a:rPr lang="nl-NL" sz="1400" dirty="0" err="1">
                <a:latin typeface="DQSIGSTYLE" panose="02000603000000000000" pitchFamily="2" charset="77"/>
                <a:ea typeface="DQSIGSTYLE" panose="02000603000000000000" pitchFamily="2" charset="77"/>
              </a:rPr>
              <a:t>Geller</a:t>
            </a:r>
            <a:r>
              <a:rPr lang="nl-NL" sz="1400" dirty="0">
                <a:latin typeface="DQSIGSTYLE" panose="02000603000000000000" pitchFamily="2" charset="77"/>
                <a:ea typeface="DQSIGSTYLE" panose="02000603000000000000" pitchFamily="2" charset="77"/>
              </a:rPr>
              <a:t>, 2004)</a:t>
            </a:r>
          </a:p>
        </p:txBody>
      </p:sp>
      <p:sp>
        <p:nvSpPr>
          <p:cNvPr id="12" name="Rectangle 11">
            <a:extLst>
              <a:ext uri="{FF2B5EF4-FFF2-40B4-BE49-F238E27FC236}">
                <a16:creationId xmlns:a16="http://schemas.microsoft.com/office/drawing/2014/main" id="{CFA1CD83-CA88-B243-8594-B9ECD1FBB518}"/>
              </a:ext>
            </a:extLst>
          </p:cNvPr>
          <p:cNvSpPr/>
          <p:nvPr/>
        </p:nvSpPr>
        <p:spPr>
          <a:xfrm>
            <a:off x="2495552" y="1985458"/>
            <a:ext cx="3262313" cy="1585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nl-NL" sz="1400" dirty="0"/>
          </a:p>
        </p:txBody>
      </p:sp>
      <p:sp>
        <p:nvSpPr>
          <p:cNvPr id="23" name="Rectangle 22">
            <a:extLst>
              <a:ext uri="{FF2B5EF4-FFF2-40B4-BE49-F238E27FC236}">
                <a16:creationId xmlns:a16="http://schemas.microsoft.com/office/drawing/2014/main" id="{236778DD-F174-4149-AA6E-194903FA44C8}"/>
              </a:ext>
            </a:extLst>
          </p:cNvPr>
          <p:cNvSpPr/>
          <p:nvPr/>
        </p:nvSpPr>
        <p:spPr>
          <a:xfrm>
            <a:off x="6060217" y="1843088"/>
            <a:ext cx="3262313" cy="1585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nl-NL" sz="1400"/>
          </a:p>
        </p:txBody>
      </p:sp>
      <p:sp>
        <p:nvSpPr>
          <p:cNvPr id="24" name="Rectangle 23">
            <a:extLst>
              <a:ext uri="{FF2B5EF4-FFF2-40B4-BE49-F238E27FC236}">
                <a16:creationId xmlns:a16="http://schemas.microsoft.com/office/drawing/2014/main" id="{B550EB3E-C6B5-AD4D-A2A8-A104E080E23A}"/>
              </a:ext>
            </a:extLst>
          </p:cNvPr>
          <p:cNvSpPr/>
          <p:nvPr/>
        </p:nvSpPr>
        <p:spPr>
          <a:xfrm>
            <a:off x="2495553" y="3800478"/>
            <a:ext cx="3262313" cy="1585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nl-NL" sz="1400"/>
          </a:p>
        </p:txBody>
      </p:sp>
      <p:sp>
        <p:nvSpPr>
          <p:cNvPr id="13" name="Rectangle 12">
            <a:extLst>
              <a:ext uri="{FF2B5EF4-FFF2-40B4-BE49-F238E27FC236}">
                <a16:creationId xmlns:a16="http://schemas.microsoft.com/office/drawing/2014/main" id="{83CDC388-93DD-1944-82D0-0AE880DB0F96}"/>
              </a:ext>
            </a:extLst>
          </p:cNvPr>
          <p:cNvSpPr/>
          <p:nvPr/>
        </p:nvSpPr>
        <p:spPr>
          <a:xfrm>
            <a:off x="6091237" y="3792390"/>
            <a:ext cx="3262313" cy="158591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nl-NL" sz="1400" dirty="0"/>
          </a:p>
        </p:txBody>
      </p:sp>
      <p:sp>
        <p:nvSpPr>
          <p:cNvPr id="2" name="TextBox 1">
            <a:extLst>
              <a:ext uri="{FF2B5EF4-FFF2-40B4-BE49-F238E27FC236}">
                <a16:creationId xmlns:a16="http://schemas.microsoft.com/office/drawing/2014/main" id="{A6E3E6B5-C614-9040-9FAB-6EDB87B8B8CA}"/>
              </a:ext>
            </a:extLst>
          </p:cNvPr>
          <p:cNvSpPr txBox="1"/>
          <p:nvPr/>
        </p:nvSpPr>
        <p:spPr>
          <a:xfrm>
            <a:off x="6432947" y="4083263"/>
            <a:ext cx="2694384"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err="1">
                <a:solidFill>
                  <a:schemeClr val="bg1"/>
                </a:solidFill>
                <a:latin typeface="Nunito" pitchFamily="2" charset="77"/>
                <a:ea typeface="DQSIGSTYLE" panose="02000603000000000000" pitchFamily="2" charset="77"/>
              </a:rPr>
              <a:t>Overstriver</a:t>
            </a:r>
            <a:endParaRPr lang="nl-NL" sz="3200" dirty="0">
              <a:solidFill>
                <a:schemeClr val="bg1"/>
              </a:solidFill>
              <a:latin typeface="Nunito" pitchFamily="2" charset="77"/>
              <a:ea typeface="DQSIGSTYLE" panose="02000603000000000000" pitchFamily="2" charset="77"/>
            </a:endParaRPr>
          </a:p>
        </p:txBody>
      </p:sp>
      <p:pic>
        <p:nvPicPr>
          <p:cNvPr id="3" name="Picture 2">
            <a:extLst>
              <a:ext uri="{FF2B5EF4-FFF2-40B4-BE49-F238E27FC236}">
                <a16:creationId xmlns:a16="http://schemas.microsoft.com/office/drawing/2014/main" id="{62C5498D-42A4-4D41-98DE-EA66DCEA9128}"/>
              </a:ext>
            </a:extLst>
          </p:cNvPr>
          <p:cNvPicPr>
            <a:picLocks noChangeAspect="1"/>
          </p:cNvPicPr>
          <p:nvPr/>
        </p:nvPicPr>
        <p:blipFill>
          <a:blip r:embed="rId2"/>
          <a:stretch>
            <a:fillRect/>
          </a:stretch>
        </p:blipFill>
        <p:spPr>
          <a:xfrm>
            <a:off x="11258682" y="6177173"/>
            <a:ext cx="745487" cy="680828"/>
          </a:xfrm>
          <a:prstGeom prst="rect">
            <a:avLst/>
          </a:prstGeom>
        </p:spPr>
      </p:pic>
    </p:spTree>
    <p:extLst>
      <p:ext uri="{BB962C8B-B14F-4D97-AF65-F5344CB8AC3E}">
        <p14:creationId xmlns:p14="http://schemas.microsoft.com/office/powerpoint/2010/main" val="2276944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FE8D3CC-B013-B645-A76C-DBD2DE344608}"/>
              </a:ext>
            </a:extLst>
          </p:cNvPr>
          <p:cNvSpPr txBox="1"/>
          <p:nvPr/>
        </p:nvSpPr>
        <p:spPr>
          <a:xfrm>
            <a:off x="2994433" y="739179"/>
            <a:ext cx="6072187"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b="1" dirty="0">
                <a:solidFill>
                  <a:schemeClr val="bg1">
                    <a:lumMod val="10000"/>
                  </a:schemeClr>
                </a:solidFill>
                <a:latin typeface="Questrial" pitchFamily="2" charset="77"/>
                <a:ea typeface="Questrial" pitchFamily="2" charset="77"/>
                <a:cs typeface="Questrial" pitchFamily="2" charset="77"/>
              </a:rPr>
              <a:t>4 MOTIVATIONAL TYPOLOGIES</a:t>
            </a:r>
            <a:endParaRPr lang="nl-NL" sz="3200" dirty="0">
              <a:solidFill>
                <a:schemeClr val="tx1"/>
              </a:solidFill>
              <a:latin typeface="Quotable" panose="02000500000000090000" pitchFamily="2" charset="0"/>
            </a:endParaRPr>
          </a:p>
        </p:txBody>
      </p:sp>
      <p:sp>
        <p:nvSpPr>
          <p:cNvPr id="9" name="TextBox 8">
            <a:extLst>
              <a:ext uri="{FF2B5EF4-FFF2-40B4-BE49-F238E27FC236}">
                <a16:creationId xmlns:a16="http://schemas.microsoft.com/office/drawing/2014/main" id="{3FE53489-A115-4047-8579-DDC242770274}"/>
              </a:ext>
            </a:extLst>
          </p:cNvPr>
          <p:cNvSpPr txBox="1"/>
          <p:nvPr/>
        </p:nvSpPr>
        <p:spPr>
          <a:xfrm>
            <a:off x="2550316" y="2418985"/>
            <a:ext cx="3064672" cy="107721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a:latin typeface="Nunito" pitchFamily="2" charset="0"/>
                <a:ea typeface="DQSIGSTYLE" panose="02000603000000000000" pitchFamily="2" charset="77"/>
              </a:rPr>
              <a:t>Failure </a:t>
            </a:r>
            <a:r>
              <a:rPr lang="nl-NL" sz="3200" dirty="0" err="1">
                <a:latin typeface="Nunito" pitchFamily="2" charset="0"/>
                <a:ea typeface="DQSIGSTYLE" panose="02000603000000000000" pitchFamily="2" charset="77"/>
              </a:rPr>
              <a:t>Accepter</a:t>
            </a:r>
            <a:endParaRPr lang="nl-NL" sz="3200" dirty="0">
              <a:latin typeface="Nunito" pitchFamily="2" charset="0"/>
              <a:ea typeface="DQSIGSTYLE" panose="02000603000000000000" pitchFamily="2" charset="77"/>
            </a:endParaRPr>
          </a:p>
        </p:txBody>
      </p:sp>
      <p:sp>
        <p:nvSpPr>
          <p:cNvPr id="14" name="TextBox 13">
            <a:extLst>
              <a:ext uri="{FF2B5EF4-FFF2-40B4-BE49-F238E27FC236}">
                <a16:creationId xmlns:a16="http://schemas.microsoft.com/office/drawing/2014/main" id="{E079EA7D-4469-EE4F-8CBF-04235E285E2C}"/>
              </a:ext>
            </a:extLst>
          </p:cNvPr>
          <p:cNvSpPr txBox="1"/>
          <p:nvPr/>
        </p:nvSpPr>
        <p:spPr>
          <a:xfrm>
            <a:off x="6091238" y="2486025"/>
            <a:ext cx="3262313"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err="1">
                <a:latin typeface="Tw Cen MT" panose="020B0602020104020603" pitchFamily="34" charset="77"/>
              </a:rPr>
              <a:t>Success</a:t>
            </a:r>
            <a:r>
              <a:rPr lang="nl-NL" sz="3200" dirty="0">
                <a:latin typeface="Tw Cen MT" panose="020B0602020104020603" pitchFamily="34" charset="77"/>
              </a:rPr>
              <a:t> </a:t>
            </a:r>
            <a:r>
              <a:rPr lang="nl-NL" sz="3200" dirty="0" err="1">
                <a:latin typeface="Tw Cen MT" panose="020B0602020104020603" pitchFamily="34" charset="77"/>
              </a:rPr>
              <a:t>Seeker</a:t>
            </a:r>
            <a:endParaRPr lang="nl-NL" sz="3200" dirty="0">
              <a:latin typeface="Tw Cen MT" panose="020B0602020104020603" pitchFamily="34" charset="77"/>
            </a:endParaRPr>
          </a:p>
        </p:txBody>
      </p:sp>
      <p:sp>
        <p:nvSpPr>
          <p:cNvPr id="18" name="TextBox 17">
            <a:extLst>
              <a:ext uri="{FF2B5EF4-FFF2-40B4-BE49-F238E27FC236}">
                <a16:creationId xmlns:a16="http://schemas.microsoft.com/office/drawing/2014/main" id="{A0EBE30F-8EC9-5844-B403-3C6FBFB6B79A}"/>
              </a:ext>
            </a:extLst>
          </p:cNvPr>
          <p:cNvSpPr txBox="1"/>
          <p:nvPr/>
        </p:nvSpPr>
        <p:spPr>
          <a:xfrm flipH="1">
            <a:off x="2746159" y="4055853"/>
            <a:ext cx="2868829" cy="107721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a:latin typeface="Nunito" pitchFamily="2" charset="0"/>
                <a:ea typeface="DQSIGSTYLE" panose="02000603000000000000" pitchFamily="2" charset="77"/>
              </a:rPr>
              <a:t>Failure </a:t>
            </a:r>
            <a:r>
              <a:rPr lang="nl-NL" sz="3200" dirty="0" err="1">
                <a:latin typeface="Nunito" pitchFamily="2" charset="0"/>
                <a:ea typeface="DQSIGSTYLE" panose="02000603000000000000" pitchFamily="2" charset="77"/>
              </a:rPr>
              <a:t>Avoider</a:t>
            </a:r>
            <a:endParaRPr lang="nl-NL" sz="3200" dirty="0">
              <a:latin typeface="Nunito" pitchFamily="2" charset="0"/>
              <a:ea typeface="DQSIGSTYLE" panose="02000603000000000000" pitchFamily="2" charset="77"/>
            </a:endParaRPr>
          </a:p>
        </p:txBody>
      </p:sp>
      <p:sp>
        <p:nvSpPr>
          <p:cNvPr id="10" name="TextBox 9">
            <a:extLst>
              <a:ext uri="{FF2B5EF4-FFF2-40B4-BE49-F238E27FC236}">
                <a16:creationId xmlns:a16="http://schemas.microsoft.com/office/drawing/2014/main" id="{C9450720-B097-774A-B8D6-4BFDE330BE64}"/>
              </a:ext>
            </a:extLst>
          </p:cNvPr>
          <p:cNvSpPr txBox="1"/>
          <p:nvPr/>
        </p:nvSpPr>
        <p:spPr>
          <a:xfrm>
            <a:off x="7882103" y="5472489"/>
            <a:ext cx="1471448"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nl-NL" sz="1400" dirty="0">
                <a:latin typeface="DQSIGSTYLE" panose="02000603000000000000" pitchFamily="2" charset="77"/>
                <a:ea typeface="DQSIGSTYLE" panose="02000603000000000000" pitchFamily="2" charset="77"/>
              </a:rPr>
              <a:t>(</a:t>
            </a:r>
            <a:r>
              <a:rPr lang="nl-NL" sz="1400" dirty="0" err="1">
                <a:latin typeface="DQSIGSTYLE" panose="02000603000000000000" pitchFamily="2" charset="77"/>
                <a:ea typeface="DQSIGSTYLE" panose="02000603000000000000" pitchFamily="2" charset="77"/>
              </a:rPr>
              <a:t>Geller</a:t>
            </a:r>
            <a:r>
              <a:rPr lang="nl-NL" sz="1400" dirty="0">
                <a:latin typeface="DQSIGSTYLE" panose="02000603000000000000" pitchFamily="2" charset="77"/>
                <a:ea typeface="DQSIGSTYLE" panose="02000603000000000000" pitchFamily="2" charset="77"/>
              </a:rPr>
              <a:t>, 2004</a:t>
            </a:r>
            <a:r>
              <a:rPr lang="nl-NL" sz="1400" dirty="0"/>
              <a:t>)</a:t>
            </a:r>
          </a:p>
        </p:txBody>
      </p:sp>
      <p:sp>
        <p:nvSpPr>
          <p:cNvPr id="12" name="Rectangle 11">
            <a:extLst>
              <a:ext uri="{FF2B5EF4-FFF2-40B4-BE49-F238E27FC236}">
                <a16:creationId xmlns:a16="http://schemas.microsoft.com/office/drawing/2014/main" id="{CFA1CD83-CA88-B243-8594-B9ECD1FBB518}"/>
              </a:ext>
            </a:extLst>
          </p:cNvPr>
          <p:cNvSpPr/>
          <p:nvPr/>
        </p:nvSpPr>
        <p:spPr>
          <a:xfrm>
            <a:off x="2495552" y="1985458"/>
            <a:ext cx="3262313" cy="1585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nl-NL" sz="1400" dirty="0"/>
          </a:p>
        </p:txBody>
      </p:sp>
      <p:sp>
        <p:nvSpPr>
          <p:cNvPr id="23" name="Rectangle 22">
            <a:extLst>
              <a:ext uri="{FF2B5EF4-FFF2-40B4-BE49-F238E27FC236}">
                <a16:creationId xmlns:a16="http://schemas.microsoft.com/office/drawing/2014/main" id="{236778DD-F174-4149-AA6E-194903FA44C8}"/>
              </a:ext>
            </a:extLst>
          </p:cNvPr>
          <p:cNvSpPr/>
          <p:nvPr/>
        </p:nvSpPr>
        <p:spPr>
          <a:xfrm>
            <a:off x="6091240" y="1985458"/>
            <a:ext cx="3262313" cy="1585913"/>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nl-NL" sz="1400" dirty="0"/>
          </a:p>
        </p:txBody>
      </p:sp>
      <p:sp>
        <p:nvSpPr>
          <p:cNvPr id="24" name="Rectangle 23">
            <a:extLst>
              <a:ext uri="{FF2B5EF4-FFF2-40B4-BE49-F238E27FC236}">
                <a16:creationId xmlns:a16="http://schemas.microsoft.com/office/drawing/2014/main" id="{B550EB3E-C6B5-AD4D-A2A8-A104E080E23A}"/>
              </a:ext>
            </a:extLst>
          </p:cNvPr>
          <p:cNvSpPr/>
          <p:nvPr/>
        </p:nvSpPr>
        <p:spPr>
          <a:xfrm>
            <a:off x="2495553" y="3800478"/>
            <a:ext cx="3262313" cy="1585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nl-NL" sz="1400"/>
          </a:p>
        </p:txBody>
      </p:sp>
      <p:sp>
        <p:nvSpPr>
          <p:cNvPr id="25" name="Rectangle 24">
            <a:extLst>
              <a:ext uri="{FF2B5EF4-FFF2-40B4-BE49-F238E27FC236}">
                <a16:creationId xmlns:a16="http://schemas.microsoft.com/office/drawing/2014/main" id="{C7223837-7055-BC4F-A7A7-195C7D65693A}"/>
              </a:ext>
            </a:extLst>
          </p:cNvPr>
          <p:cNvSpPr/>
          <p:nvPr/>
        </p:nvSpPr>
        <p:spPr>
          <a:xfrm>
            <a:off x="6091238" y="3887381"/>
            <a:ext cx="3262313" cy="15859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nl-NL" sz="3200" dirty="0">
              <a:latin typeface="Tw Cen MT" panose="020B0602020104020603" pitchFamily="34" charset="77"/>
            </a:endParaRPr>
          </a:p>
        </p:txBody>
      </p:sp>
      <p:sp>
        <p:nvSpPr>
          <p:cNvPr id="26" name="TextBox 25">
            <a:extLst>
              <a:ext uri="{FF2B5EF4-FFF2-40B4-BE49-F238E27FC236}">
                <a16:creationId xmlns:a16="http://schemas.microsoft.com/office/drawing/2014/main" id="{C17AC4AD-59CB-D747-82ED-21D9A14B5AE9}"/>
              </a:ext>
            </a:extLst>
          </p:cNvPr>
          <p:cNvSpPr txBox="1"/>
          <p:nvPr/>
        </p:nvSpPr>
        <p:spPr>
          <a:xfrm flipH="1">
            <a:off x="6305372" y="4087111"/>
            <a:ext cx="2858689"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err="1">
                <a:latin typeface="Nunito" pitchFamily="2" charset="0"/>
              </a:rPr>
              <a:t>O</a:t>
            </a:r>
            <a:r>
              <a:rPr lang="nl-NL" sz="3200" dirty="0" err="1">
                <a:latin typeface="Nunito" pitchFamily="2" charset="0"/>
                <a:ea typeface="DQSIGSTYLE" panose="02000603000000000000" pitchFamily="2" charset="77"/>
              </a:rPr>
              <a:t>verstrivers</a:t>
            </a:r>
            <a:endParaRPr lang="nl-NL" sz="3200" dirty="0">
              <a:latin typeface="Nunito" pitchFamily="2" charset="0"/>
            </a:endParaRPr>
          </a:p>
        </p:txBody>
      </p:sp>
      <p:sp>
        <p:nvSpPr>
          <p:cNvPr id="13" name="TextBox 12">
            <a:extLst>
              <a:ext uri="{FF2B5EF4-FFF2-40B4-BE49-F238E27FC236}">
                <a16:creationId xmlns:a16="http://schemas.microsoft.com/office/drawing/2014/main" id="{BF0EC178-3006-1A41-A7CE-CB8CD203B072}"/>
              </a:ext>
            </a:extLst>
          </p:cNvPr>
          <p:cNvSpPr txBox="1"/>
          <p:nvPr/>
        </p:nvSpPr>
        <p:spPr>
          <a:xfrm>
            <a:off x="6288879" y="2469940"/>
            <a:ext cx="3064672"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nl-NL" sz="3200" dirty="0">
                <a:latin typeface="Nunito" pitchFamily="2" charset="0"/>
                <a:ea typeface="DQSIGSTYLE" panose="02000603000000000000" pitchFamily="2" charset="77"/>
              </a:rPr>
              <a:t>Succes </a:t>
            </a:r>
            <a:r>
              <a:rPr lang="nl-NL" sz="3200" dirty="0" err="1">
                <a:latin typeface="Nunito" pitchFamily="2" charset="0"/>
                <a:ea typeface="DQSIGSTYLE" panose="02000603000000000000" pitchFamily="2" charset="77"/>
              </a:rPr>
              <a:t>Seeker</a:t>
            </a:r>
            <a:endParaRPr lang="nl-NL" sz="3200" dirty="0">
              <a:latin typeface="Nunito" pitchFamily="2" charset="0"/>
              <a:ea typeface="DQSIGSTYLE" panose="02000603000000000000" pitchFamily="2" charset="77"/>
            </a:endParaRPr>
          </a:p>
        </p:txBody>
      </p:sp>
      <p:pic>
        <p:nvPicPr>
          <p:cNvPr id="2" name="Picture 2">
            <a:extLst>
              <a:ext uri="{FF2B5EF4-FFF2-40B4-BE49-F238E27FC236}">
                <a16:creationId xmlns:a16="http://schemas.microsoft.com/office/drawing/2014/main" id="{15DE9219-733D-DD49-9928-7826D4E71298}"/>
              </a:ext>
            </a:extLst>
          </p:cNvPr>
          <p:cNvPicPr>
            <a:picLocks noChangeAspect="1"/>
          </p:cNvPicPr>
          <p:nvPr/>
        </p:nvPicPr>
        <p:blipFill>
          <a:blip r:embed="rId2"/>
          <a:stretch>
            <a:fillRect/>
          </a:stretch>
        </p:blipFill>
        <p:spPr>
          <a:xfrm>
            <a:off x="11073701" y="5811044"/>
            <a:ext cx="866051" cy="790936"/>
          </a:xfrm>
          <a:prstGeom prst="rect">
            <a:avLst/>
          </a:prstGeom>
        </p:spPr>
      </p:pic>
    </p:spTree>
    <p:extLst>
      <p:ext uri="{BB962C8B-B14F-4D97-AF65-F5344CB8AC3E}">
        <p14:creationId xmlns:p14="http://schemas.microsoft.com/office/powerpoint/2010/main" val="43745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ine 15"/>
          <p:cNvSpPr>
            <a:spLocks noChangeShapeType="1"/>
          </p:cNvSpPr>
          <p:nvPr/>
        </p:nvSpPr>
        <p:spPr bwMode="auto">
          <a:xfrm rot="10800000" flipH="1" flipV="1">
            <a:off x="2717589" y="4111553"/>
            <a:ext cx="5233279" cy="1500224"/>
          </a:xfrm>
          <a:prstGeom prst="line">
            <a:avLst/>
          </a:prstGeom>
          <a:noFill/>
          <a:ln w="101600" cap="rnd">
            <a:solidFill>
              <a:schemeClr val="bg1">
                <a:lumMod val="10000"/>
              </a:schemeClr>
            </a:solidFill>
            <a:prstDash val="solid"/>
            <a:miter lim="800000"/>
            <a:headEnd type="none" w="med" len="med"/>
            <a:tailEnd type="stealth" w="med" len="med"/>
          </a:ln>
          <a:effectLst>
            <a:outerShdw blurRad="127000" dist="76199" dir="2700000" algn="ctr" rotWithShape="0">
              <a:schemeClr val="bg2">
                <a:alpha val="20999"/>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sz="1351"/>
          </a:p>
        </p:txBody>
      </p:sp>
      <p:sp>
        <p:nvSpPr>
          <p:cNvPr id="89089" name="Rectangle 1"/>
          <p:cNvSpPr>
            <a:spLocks noGrp="1" noChangeArrowheads="1"/>
          </p:cNvSpPr>
          <p:nvPr>
            <p:ph type="title"/>
          </p:nvPr>
        </p:nvSpPr>
        <p:spPr>
          <a:xfrm>
            <a:off x="2979257" y="928681"/>
            <a:ext cx="6172200" cy="857251"/>
          </a:xfrm>
        </p:spPr>
        <p:txBody>
          <a:bodyPr/>
          <a:lstStyle/>
          <a:p>
            <a:pPr algn="ctr" eaLnBrk="1" hangingPunct="1">
              <a:defRPr/>
            </a:pPr>
            <a:r>
              <a:rPr lang="en-US" sz="3225" b="1" dirty="0">
                <a:solidFill>
                  <a:srgbClr val="C00000"/>
                </a:solidFill>
                <a:latin typeface="Quotable" panose="02000500000000090000" pitchFamily="2" charset="0"/>
                <a:cs typeface="Avenir Book"/>
              </a:rPr>
              <a:t>Recursive Process</a:t>
            </a:r>
          </a:p>
        </p:txBody>
      </p:sp>
      <p:sp>
        <p:nvSpPr>
          <p:cNvPr id="22" name="Curved Left Arrow 21"/>
          <p:cNvSpPr/>
          <p:nvPr/>
        </p:nvSpPr>
        <p:spPr>
          <a:xfrm rot="17013323" flipV="1">
            <a:off x="6204611" y="2011777"/>
            <a:ext cx="830724" cy="4943515"/>
          </a:xfrm>
          <a:prstGeom prst="curvedLeftArrow">
            <a:avLst/>
          </a:prstGeom>
          <a:solidFill>
            <a:srgbClr val="FF0000"/>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solidFill>
                <a:schemeClr val="tx1"/>
              </a:solidFill>
            </a:endParaRPr>
          </a:p>
        </p:txBody>
      </p:sp>
      <p:sp>
        <p:nvSpPr>
          <p:cNvPr id="31" name="Line 15"/>
          <p:cNvSpPr>
            <a:spLocks noChangeShapeType="1"/>
          </p:cNvSpPr>
          <p:nvPr/>
        </p:nvSpPr>
        <p:spPr bwMode="auto">
          <a:xfrm rot="10800000" flipH="1" flipV="1">
            <a:off x="2551513" y="4057589"/>
            <a:ext cx="1000071" cy="300075"/>
          </a:xfrm>
          <a:prstGeom prst="line">
            <a:avLst/>
          </a:prstGeom>
          <a:noFill/>
          <a:ln w="101600" cap="rnd">
            <a:solidFill>
              <a:schemeClr val="bg1">
                <a:lumMod val="10000"/>
              </a:schemeClr>
            </a:solidFill>
            <a:prstDash val="solid"/>
            <a:miter lim="800000"/>
            <a:headEnd type="none" w="med" len="med"/>
            <a:tailEnd type="stealth" w="med" len="med"/>
          </a:ln>
          <a:effectLst>
            <a:outerShdw blurRad="127000" dist="76199" dir="2700000" algn="ctr" rotWithShape="0">
              <a:schemeClr val="bg2">
                <a:alpha val="20999"/>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sz="1351"/>
          </a:p>
        </p:txBody>
      </p:sp>
      <p:sp>
        <p:nvSpPr>
          <p:cNvPr id="15" name="AutoShape 4"/>
          <p:cNvSpPr>
            <a:spLocks/>
          </p:cNvSpPr>
          <p:nvPr/>
        </p:nvSpPr>
        <p:spPr bwMode="auto">
          <a:xfrm>
            <a:off x="5596494" y="4762515"/>
            <a:ext cx="1205300" cy="590543"/>
          </a:xfrm>
          <a:prstGeom prst="roundRect">
            <a:avLst>
              <a:gd name="adj" fmla="val 39139"/>
            </a:avLst>
          </a:prstGeom>
          <a:solidFill>
            <a:schemeClr val="tx2">
              <a:lumMod val="20000"/>
              <a:lumOff val="80000"/>
            </a:schemeClr>
          </a:solidFill>
          <a:ln w="25400" cap="flat">
            <a:solidFill>
              <a:srgbClr val="4F81BD"/>
            </a:solidFill>
            <a:prstDash val="solid"/>
            <a:miter lim="800000"/>
            <a:headEnd type="none" w="med" len="med"/>
            <a:tailEnd type="none" w="med" len="med"/>
          </a:ln>
          <a:effectLst>
            <a:outerShdw blurRad="127000" dist="76199" dir="2700000" algn="ctr" rotWithShape="0">
              <a:schemeClr val="bg2">
                <a:alpha val="20999"/>
              </a:schemeClr>
            </a:outerShdw>
          </a:effectLst>
        </p:spPr>
        <p:txBody>
          <a:bodyPr lIns="28575" tIns="28575" rIns="28575" bIns="28575" anchor="ctr"/>
          <a:lstStyle/>
          <a:p>
            <a:pPr algn="ctr">
              <a:defRPr/>
            </a:pPr>
            <a:r>
              <a:rPr lang="en-US" sz="1500" b="1">
                <a:solidFill>
                  <a:srgbClr val="FF0000"/>
                </a:solidFill>
                <a:ea typeface="ＭＳ Ｐゴシック" charset="0"/>
                <a:cs typeface="Gill Sans" charset="0"/>
              </a:rPr>
              <a:t>Reduced Effort</a:t>
            </a:r>
            <a:endParaRPr lang="en-US" sz="1500" b="1">
              <a:solidFill>
                <a:srgbClr val="FB120E"/>
              </a:solidFill>
              <a:ea typeface="ＭＳ Ｐゴシック" charset="0"/>
              <a:cs typeface="Gill Sans" charset="0"/>
            </a:endParaRPr>
          </a:p>
        </p:txBody>
      </p:sp>
      <p:sp>
        <p:nvSpPr>
          <p:cNvPr id="20" name="AutoShape 4"/>
          <p:cNvSpPr>
            <a:spLocks/>
          </p:cNvSpPr>
          <p:nvPr/>
        </p:nvSpPr>
        <p:spPr bwMode="auto">
          <a:xfrm>
            <a:off x="7795593" y="5353053"/>
            <a:ext cx="1586535" cy="590547"/>
          </a:xfrm>
          <a:prstGeom prst="roundRect">
            <a:avLst>
              <a:gd name="adj" fmla="val 39139"/>
            </a:avLst>
          </a:prstGeom>
          <a:solidFill>
            <a:schemeClr val="tx2">
              <a:lumMod val="20000"/>
              <a:lumOff val="80000"/>
            </a:schemeClr>
          </a:solidFill>
          <a:ln w="25400" cap="flat">
            <a:solidFill>
              <a:srgbClr val="4F81BD"/>
            </a:solidFill>
            <a:prstDash val="solid"/>
            <a:miter lim="800000"/>
            <a:headEnd type="none" w="med" len="med"/>
            <a:tailEnd type="none" w="med" len="med"/>
          </a:ln>
          <a:effectLst>
            <a:outerShdw blurRad="127000" dist="76199" dir="2700000" algn="ctr" rotWithShape="0">
              <a:schemeClr val="bg2">
                <a:alpha val="20999"/>
              </a:schemeClr>
            </a:outerShdw>
          </a:effectLst>
        </p:spPr>
        <p:txBody>
          <a:bodyPr lIns="28575" tIns="28575" rIns="28575" bIns="28575" anchor="ctr"/>
          <a:lstStyle/>
          <a:p>
            <a:pPr algn="ctr">
              <a:defRPr/>
            </a:pPr>
            <a:r>
              <a:rPr lang="en-US" sz="1500" b="1">
                <a:solidFill>
                  <a:srgbClr val="FF0000"/>
                </a:solidFill>
                <a:ea typeface="ＭＳ Ｐゴシック" charset="0"/>
                <a:cs typeface="Gill Sans Light" charset="0"/>
                <a:sym typeface="Gill Sans Light" charset="0"/>
              </a:rPr>
              <a:t>Lower Achievement</a:t>
            </a:r>
          </a:p>
        </p:txBody>
      </p:sp>
      <p:sp>
        <p:nvSpPr>
          <p:cNvPr id="21" name="Curved Left Arrow 20"/>
          <p:cNvSpPr/>
          <p:nvPr/>
        </p:nvSpPr>
        <p:spPr>
          <a:xfrm rot="4691961">
            <a:off x="6215229" y="881337"/>
            <a:ext cx="692656" cy="4797675"/>
          </a:xfrm>
          <a:prstGeom prst="curvedLeftArrow">
            <a:avLst/>
          </a:prstGeom>
          <a:solidFill>
            <a:srgbClr val="00FF00"/>
          </a:solidFill>
          <a:ln>
            <a:solidFill>
              <a:schemeClr val="accent1">
                <a:lumMod val="50000"/>
              </a:schemeClr>
            </a:solid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solidFill>
                <a:schemeClr val="tx1"/>
              </a:solidFill>
            </a:endParaRPr>
          </a:p>
        </p:txBody>
      </p:sp>
      <p:sp>
        <p:nvSpPr>
          <p:cNvPr id="89100" name="AutoShape 12"/>
          <p:cNvSpPr>
            <a:spLocks/>
          </p:cNvSpPr>
          <p:nvPr/>
        </p:nvSpPr>
        <p:spPr bwMode="auto">
          <a:xfrm>
            <a:off x="8068215" y="1964920"/>
            <a:ext cx="1667456" cy="584379"/>
          </a:xfrm>
          <a:prstGeom prst="roundRect">
            <a:avLst>
              <a:gd name="adj" fmla="val 39139"/>
            </a:avLst>
          </a:prstGeom>
          <a:solidFill>
            <a:srgbClr val="FFC6D2"/>
          </a:solidFill>
          <a:ln w="25400" cap="flat">
            <a:solidFill>
              <a:srgbClr val="4F81BD"/>
            </a:solidFill>
            <a:prstDash val="solid"/>
            <a:miter lim="800000"/>
            <a:headEnd type="none" w="med" len="med"/>
            <a:tailEnd type="none" w="med" len="med"/>
          </a:ln>
          <a:effectLst>
            <a:outerShdw blurRad="127000" dist="76199" dir="2700000" algn="ctr" rotWithShape="0">
              <a:schemeClr val="bg2">
                <a:alpha val="20999"/>
              </a:schemeClr>
            </a:outerShdw>
          </a:effectLst>
        </p:spPr>
        <p:txBody>
          <a:bodyPr lIns="28575" tIns="28575" rIns="28575" bIns="28575" anchor="ctr"/>
          <a:lstStyle/>
          <a:p>
            <a:pPr algn="ctr">
              <a:defRPr/>
            </a:pPr>
            <a:r>
              <a:rPr lang="en-US" sz="1500" b="1" dirty="0">
                <a:solidFill>
                  <a:srgbClr val="008000"/>
                </a:solidFill>
                <a:ea typeface="ＭＳ Ｐゴシック" charset="0"/>
                <a:cs typeface="Avenir Book"/>
                <a:sym typeface="Gill Sans Light" charset="0"/>
              </a:rPr>
              <a:t>Higher Achievement</a:t>
            </a:r>
          </a:p>
        </p:txBody>
      </p:sp>
      <p:sp>
        <p:nvSpPr>
          <p:cNvPr id="27" name="Line 15"/>
          <p:cNvSpPr>
            <a:spLocks noChangeShapeType="1"/>
          </p:cNvSpPr>
          <p:nvPr/>
        </p:nvSpPr>
        <p:spPr bwMode="auto">
          <a:xfrm rot="10800000" flipH="1">
            <a:off x="2834937" y="2306242"/>
            <a:ext cx="5233279" cy="1147653"/>
          </a:xfrm>
          <a:prstGeom prst="line">
            <a:avLst/>
          </a:prstGeom>
          <a:noFill/>
          <a:ln w="101600" cap="rnd">
            <a:solidFill>
              <a:schemeClr val="bg1">
                <a:lumMod val="10000"/>
              </a:schemeClr>
            </a:solidFill>
            <a:prstDash val="solid"/>
            <a:miter lim="800000"/>
            <a:headEnd type="none" w="med" len="med"/>
            <a:tailEnd type="stealth" w="med" len="med"/>
          </a:ln>
          <a:effectLst>
            <a:outerShdw blurRad="127000" dist="76199" dir="2700000" algn="ctr" rotWithShape="0">
              <a:schemeClr val="bg2">
                <a:alpha val="20999"/>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sz="1351"/>
          </a:p>
        </p:txBody>
      </p:sp>
      <p:sp>
        <p:nvSpPr>
          <p:cNvPr id="29" name="Line 15"/>
          <p:cNvSpPr>
            <a:spLocks noChangeShapeType="1"/>
          </p:cNvSpPr>
          <p:nvPr/>
        </p:nvSpPr>
        <p:spPr bwMode="auto">
          <a:xfrm rot="10800000" flipH="1">
            <a:off x="4760416" y="2759460"/>
            <a:ext cx="1188427" cy="274109"/>
          </a:xfrm>
          <a:prstGeom prst="line">
            <a:avLst/>
          </a:prstGeom>
          <a:noFill/>
          <a:ln w="101600" cap="rnd">
            <a:solidFill>
              <a:schemeClr val="bg1">
                <a:lumMod val="10000"/>
              </a:schemeClr>
            </a:solidFill>
            <a:prstDash val="solid"/>
            <a:miter lim="800000"/>
            <a:headEnd type="none" w="med" len="med"/>
            <a:tailEnd type="stealth" w="med" len="med"/>
          </a:ln>
          <a:effectLst>
            <a:outerShdw blurRad="127000" dist="76199" dir="2700000" algn="ctr" rotWithShape="0">
              <a:schemeClr val="bg2">
                <a:alpha val="20999"/>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sz="1351"/>
          </a:p>
        </p:txBody>
      </p:sp>
      <p:sp>
        <p:nvSpPr>
          <p:cNvPr id="89098" name="AutoShape 10"/>
          <p:cNvSpPr>
            <a:spLocks/>
          </p:cNvSpPr>
          <p:nvPr/>
        </p:nvSpPr>
        <p:spPr bwMode="auto">
          <a:xfrm>
            <a:off x="3462793" y="2781613"/>
            <a:ext cx="1274744" cy="585075"/>
          </a:xfrm>
          <a:prstGeom prst="roundRect">
            <a:avLst>
              <a:gd name="adj" fmla="val 36227"/>
            </a:avLst>
          </a:prstGeom>
          <a:solidFill>
            <a:srgbClr val="FFC6D2"/>
          </a:solidFill>
          <a:ln w="25400" cap="flat">
            <a:solidFill>
              <a:schemeClr val="tx2"/>
            </a:solidFill>
            <a:prstDash val="solid"/>
            <a:miter lim="800000"/>
            <a:headEnd type="none" w="med" len="med"/>
            <a:tailEnd type="none" w="med" len="med"/>
          </a:ln>
          <a:effectLst>
            <a:outerShdw blurRad="127000" dist="76199" dir="2700000" algn="ctr" rotWithShape="0">
              <a:schemeClr val="bg2">
                <a:alpha val="20999"/>
              </a:schemeClr>
            </a:outerShdw>
          </a:effectLst>
        </p:spPr>
        <p:txBody>
          <a:bodyPr lIns="28575" tIns="28575" rIns="28575" bIns="28575" anchor="ctr"/>
          <a:lstStyle/>
          <a:p>
            <a:pPr algn="ctr">
              <a:defRPr/>
            </a:pPr>
            <a:r>
              <a:rPr lang="en-US" sz="1500" b="1" dirty="0">
                <a:solidFill>
                  <a:srgbClr val="008000"/>
                </a:solidFill>
                <a:ea typeface="ＭＳ Ｐゴシック" charset="0"/>
                <a:cs typeface="Gill Sans" charset="0"/>
              </a:rPr>
              <a:t>Growth Mindset </a:t>
            </a:r>
          </a:p>
        </p:txBody>
      </p:sp>
      <p:sp>
        <p:nvSpPr>
          <p:cNvPr id="30" name="Line 15"/>
          <p:cNvSpPr>
            <a:spLocks noChangeShapeType="1"/>
          </p:cNvSpPr>
          <p:nvPr/>
        </p:nvSpPr>
        <p:spPr bwMode="auto">
          <a:xfrm rot="10800000" flipH="1">
            <a:off x="2201375" y="3429586"/>
            <a:ext cx="918435" cy="205553"/>
          </a:xfrm>
          <a:prstGeom prst="line">
            <a:avLst/>
          </a:prstGeom>
          <a:noFill/>
          <a:ln w="101600" cap="rnd">
            <a:solidFill>
              <a:schemeClr val="bg1">
                <a:lumMod val="10000"/>
              </a:schemeClr>
            </a:solidFill>
            <a:prstDash val="solid"/>
            <a:miter lim="800000"/>
            <a:headEnd type="none" w="med" len="med"/>
            <a:tailEnd type="stealth" w="med" len="med"/>
          </a:ln>
          <a:effectLst>
            <a:outerShdw blurRad="127000" dist="76199" dir="2700000" algn="ctr" rotWithShape="0">
              <a:schemeClr val="bg2">
                <a:alpha val="20999"/>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sz="1351"/>
          </a:p>
        </p:txBody>
      </p:sp>
      <p:sp>
        <p:nvSpPr>
          <p:cNvPr id="89099" name="AutoShape 11"/>
          <p:cNvSpPr>
            <a:spLocks/>
          </p:cNvSpPr>
          <p:nvPr/>
        </p:nvSpPr>
        <p:spPr bwMode="auto">
          <a:xfrm>
            <a:off x="5906917" y="2390849"/>
            <a:ext cx="1346375" cy="584379"/>
          </a:xfrm>
          <a:prstGeom prst="roundRect">
            <a:avLst>
              <a:gd name="adj" fmla="val 50000"/>
            </a:avLst>
          </a:prstGeom>
          <a:solidFill>
            <a:schemeClr val="bg1"/>
          </a:solidFill>
          <a:ln w="25400" cap="flat">
            <a:solidFill>
              <a:srgbClr val="4F81BD"/>
            </a:solidFill>
            <a:prstDash val="solid"/>
            <a:miter lim="800000"/>
            <a:headEnd type="none" w="med" len="med"/>
            <a:tailEnd type="none" w="med" len="med"/>
          </a:ln>
          <a:effectLst>
            <a:outerShdw blurRad="127000" dist="76199" dir="2700000" algn="ctr" rotWithShape="0">
              <a:schemeClr val="bg2">
                <a:alpha val="20999"/>
              </a:schemeClr>
            </a:outerShdw>
          </a:effectLst>
        </p:spPr>
        <p:txBody>
          <a:bodyPr lIns="28575" tIns="28575" rIns="28575" bIns="28575" anchor="ctr"/>
          <a:lstStyle/>
          <a:p>
            <a:pPr algn="ctr">
              <a:defRPr/>
            </a:pPr>
            <a:r>
              <a:rPr lang="en-US" sz="1500" b="1" dirty="0">
                <a:solidFill>
                  <a:srgbClr val="008000"/>
                </a:solidFill>
                <a:ea typeface="ＭＳ Ｐゴシック" charset="0"/>
                <a:cs typeface="Gill Sans" charset="0"/>
              </a:rPr>
              <a:t>Increased Effort</a:t>
            </a:r>
          </a:p>
        </p:txBody>
      </p:sp>
      <p:sp>
        <p:nvSpPr>
          <p:cNvPr id="4" name="Rounded Rectangle 3"/>
          <p:cNvSpPr/>
          <p:nvPr/>
        </p:nvSpPr>
        <p:spPr>
          <a:xfrm>
            <a:off x="427477" y="3615053"/>
            <a:ext cx="2302511" cy="462624"/>
          </a:xfrm>
          <a:prstGeom prst="roundRect">
            <a:avLst/>
          </a:prstGeom>
          <a:solidFill>
            <a:schemeClr val="accent1">
              <a:lumMod val="20000"/>
              <a:lumOff val="80000"/>
            </a:schemeClr>
          </a:solidFill>
          <a:ln w="28575"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1" dirty="0">
                <a:solidFill>
                  <a:schemeClr val="tx1"/>
                </a:solidFill>
                <a:latin typeface="+mj-lt"/>
              </a:rPr>
              <a:t>Challenge or failure</a:t>
            </a:r>
          </a:p>
        </p:txBody>
      </p:sp>
      <p:sp>
        <p:nvSpPr>
          <p:cNvPr id="32" name="Line 15"/>
          <p:cNvSpPr>
            <a:spLocks noChangeShapeType="1"/>
          </p:cNvSpPr>
          <p:nvPr/>
        </p:nvSpPr>
        <p:spPr bwMode="auto">
          <a:xfrm rot="10800000" flipH="1" flipV="1">
            <a:off x="4427553" y="4595430"/>
            <a:ext cx="1082239" cy="300076"/>
          </a:xfrm>
          <a:prstGeom prst="line">
            <a:avLst/>
          </a:prstGeom>
          <a:noFill/>
          <a:ln w="101600" cap="rnd">
            <a:solidFill>
              <a:schemeClr val="bg1">
                <a:lumMod val="25000"/>
              </a:schemeClr>
            </a:solidFill>
            <a:prstDash val="solid"/>
            <a:miter lim="800000"/>
            <a:headEnd type="none" w="med" len="med"/>
            <a:tailEnd type="stealth" w="med" len="med"/>
          </a:ln>
          <a:effectLst>
            <a:outerShdw blurRad="127000" dist="76199" dir="2700000" algn="ctr" rotWithShape="0">
              <a:schemeClr val="bg2">
                <a:alpha val="20999"/>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sz="1351"/>
          </a:p>
        </p:txBody>
      </p:sp>
      <p:sp>
        <p:nvSpPr>
          <p:cNvPr id="14" name="AutoShape 4"/>
          <p:cNvSpPr>
            <a:spLocks/>
          </p:cNvSpPr>
          <p:nvPr/>
        </p:nvSpPr>
        <p:spPr bwMode="auto">
          <a:xfrm>
            <a:off x="3551583" y="4365516"/>
            <a:ext cx="1111588" cy="590547"/>
          </a:xfrm>
          <a:prstGeom prst="roundRect">
            <a:avLst>
              <a:gd name="adj" fmla="val 39139"/>
            </a:avLst>
          </a:prstGeom>
          <a:solidFill>
            <a:schemeClr val="tx2">
              <a:lumMod val="20000"/>
              <a:lumOff val="80000"/>
            </a:schemeClr>
          </a:solidFill>
          <a:ln w="25400" cap="flat">
            <a:solidFill>
              <a:srgbClr val="4F81BD"/>
            </a:solidFill>
            <a:prstDash val="solid"/>
            <a:miter lim="800000"/>
            <a:headEnd type="none" w="med" len="med"/>
            <a:tailEnd type="none" w="med" len="med"/>
          </a:ln>
          <a:effectLst>
            <a:outerShdw blurRad="127000" dist="76199" dir="2700000" algn="ctr" rotWithShape="0">
              <a:schemeClr val="bg2">
                <a:alpha val="20999"/>
              </a:schemeClr>
            </a:outerShdw>
          </a:effectLst>
        </p:spPr>
        <p:txBody>
          <a:bodyPr lIns="28575" tIns="28575" rIns="28575" bIns="28575" anchor="ctr"/>
          <a:lstStyle/>
          <a:p>
            <a:pPr algn="ctr">
              <a:defRPr/>
            </a:pPr>
            <a:r>
              <a:rPr lang="en-US" sz="1500" b="1">
                <a:solidFill>
                  <a:srgbClr val="FF0000"/>
                </a:solidFill>
                <a:ea typeface="ＭＳ Ｐゴシック" charset="0"/>
                <a:cs typeface="Gill Sans" charset="0"/>
              </a:rPr>
              <a:t>Fixed</a:t>
            </a:r>
            <a:r>
              <a:rPr lang="en-US" sz="1500" b="1">
                <a:solidFill>
                  <a:srgbClr val="FB120E"/>
                </a:solidFill>
                <a:ea typeface="ＭＳ Ｐゴシック" charset="0"/>
                <a:cs typeface="Gill Sans" charset="0"/>
              </a:rPr>
              <a:t> </a:t>
            </a:r>
          </a:p>
          <a:p>
            <a:pPr algn="ctr">
              <a:defRPr/>
            </a:pPr>
            <a:r>
              <a:rPr lang="en-US" sz="1500" b="1">
                <a:solidFill>
                  <a:srgbClr val="FB120E"/>
                </a:solidFill>
                <a:ea typeface="ＭＳ Ｐゴシック" charset="0"/>
                <a:cs typeface="Gill Sans" charset="0"/>
              </a:rPr>
              <a:t>Mindset</a:t>
            </a:r>
          </a:p>
        </p:txBody>
      </p:sp>
    </p:spTree>
    <p:extLst>
      <p:ext uri="{BB962C8B-B14F-4D97-AF65-F5344CB8AC3E}">
        <p14:creationId xmlns:p14="http://schemas.microsoft.com/office/powerpoint/2010/main" val="54773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9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1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31" grpId="0" animBg="1"/>
      <p:bldP spid="15" grpId="0" animBg="1"/>
      <p:bldP spid="20" grpId="0" animBg="1"/>
      <p:bldP spid="21" grpId="0" animBg="1"/>
      <p:bldP spid="89100" grpId="0" animBg="1"/>
      <p:bldP spid="27" grpId="0" animBg="1"/>
      <p:bldP spid="29" grpId="0" animBg="1"/>
      <p:bldP spid="89098" grpId="0" animBg="1"/>
      <p:bldP spid="30" grpId="0" animBg="1"/>
      <p:bldP spid="89099" grpId="0" animBg="1"/>
      <p:bldP spid="3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7C2AC37-6CE8-09F3-B02C-03A11566E369}"/>
              </a:ext>
            </a:extLst>
          </p:cNvPr>
          <p:cNvSpPr txBox="1"/>
          <p:nvPr/>
        </p:nvSpPr>
        <p:spPr>
          <a:xfrm>
            <a:off x="2103808" y="391887"/>
            <a:ext cx="787209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L" sz="3600" b="1" i="0" u="none" strike="noStrike" kern="1200" cap="none" spc="0" normalizeH="0" baseline="0" noProof="0" dirty="0">
                <a:ln>
                  <a:noFill/>
                </a:ln>
                <a:solidFill>
                  <a:srgbClr val="3F4252">
                    <a:lumMod val="50000"/>
                  </a:srgbClr>
                </a:solidFill>
                <a:effectLst/>
                <a:uLnTx/>
                <a:uFillTx/>
                <a:latin typeface="Questrial" pitchFamily="2" charset="77"/>
                <a:ea typeface="Questrial" pitchFamily="2" charset="77"/>
                <a:cs typeface="Questrial" pitchFamily="2" charset="77"/>
              </a:rPr>
              <a:t>Ho</a:t>
            </a:r>
            <a:r>
              <a:rPr kumimoji="0" lang="en-GB" sz="3600" b="1" i="0" u="none" strike="noStrike" kern="1200" cap="none" spc="0" normalizeH="0" baseline="0" noProof="0" dirty="0">
                <a:ln>
                  <a:noFill/>
                </a:ln>
                <a:solidFill>
                  <a:srgbClr val="3F4252">
                    <a:lumMod val="50000"/>
                  </a:srgbClr>
                </a:solidFill>
                <a:effectLst/>
                <a:uLnTx/>
                <a:uFillTx/>
                <a:latin typeface="Questrial" pitchFamily="2" charset="77"/>
                <a:ea typeface="Questrial" pitchFamily="2" charset="77"/>
                <a:cs typeface="Questrial" pitchFamily="2" charset="77"/>
              </a:rPr>
              <a:t>w do we come by our </a:t>
            </a:r>
            <a:r>
              <a:rPr kumimoji="0" lang="en-NL" sz="3600" b="1" i="0" u="none" strike="noStrike" kern="1200" cap="none" spc="0" normalizeH="0" baseline="0" noProof="0" dirty="0">
                <a:ln>
                  <a:noFill/>
                </a:ln>
                <a:solidFill>
                  <a:srgbClr val="3F4252">
                    <a:lumMod val="50000"/>
                  </a:srgbClr>
                </a:solidFill>
                <a:effectLst/>
                <a:uLnTx/>
                <a:uFillTx/>
                <a:latin typeface="Questrial" pitchFamily="2" charset="77"/>
                <a:ea typeface="Questrial" pitchFamily="2" charset="77"/>
                <a:cs typeface="Questrial" pitchFamily="2" charset="77"/>
              </a:rPr>
              <a:t>mindsets?</a:t>
            </a:r>
          </a:p>
        </p:txBody>
      </p:sp>
      <p:pic>
        <p:nvPicPr>
          <p:cNvPr id="12" name="Picture 11" descr="A picture containing text&#10;&#10;Description automatically generated">
            <a:extLst>
              <a:ext uri="{FF2B5EF4-FFF2-40B4-BE49-F238E27FC236}">
                <a16:creationId xmlns:a16="http://schemas.microsoft.com/office/drawing/2014/main" id="{CE240300-635D-67F4-CCEB-A258B616E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715" y="1326270"/>
            <a:ext cx="3884482" cy="4886325"/>
          </a:xfrm>
          <a:prstGeom prst="rect">
            <a:avLst/>
          </a:prstGeom>
        </p:spPr>
      </p:pic>
      <p:pic>
        <p:nvPicPr>
          <p:cNvPr id="13" name="Picture 12">
            <a:extLst>
              <a:ext uri="{FF2B5EF4-FFF2-40B4-BE49-F238E27FC236}">
                <a16:creationId xmlns:a16="http://schemas.microsoft.com/office/drawing/2014/main" id="{A0BCA522-8EEE-58DF-7F82-9F8CE94C2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515" y="1326270"/>
            <a:ext cx="5417658" cy="4355712"/>
          </a:xfrm>
          <a:prstGeom prst="rect">
            <a:avLst/>
          </a:prstGeom>
        </p:spPr>
      </p:pic>
      <p:sp>
        <p:nvSpPr>
          <p:cNvPr id="17" name="TextBox 16">
            <a:extLst>
              <a:ext uri="{FF2B5EF4-FFF2-40B4-BE49-F238E27FC236}">
                <a16:creationId xmlns:a16="http://schemas.microsoft.com/office/drawing/2014/main" id="{506AAD3F-B886-8469-7EF0-4CF2F9BAA056}"/>
              </a:ext>
            </a:extLst>
          </p:cNvPr>
          <p:cNvSpPr txBox="1"/>
          <p:nvPr/>
        </p:nvSpPr>
        <p:spPr>
          <a:xfrm>
            <a:off x="8415228" y="5646868"/>
            <a:ext cx="2736325" cy="246221"/>
          </a:xfrm>
          <a:prstGeom prst="rect">
            <a:avLst/>
          </a:prstGeom>
          <a:noFill/>
        </p:spPr>
        <p:txBody>
          <a:bodyPr wrap="square" rtlCol="0">
            <a:spAutoFit/>
          </a:bodyPr>
          <a:lstStyle/>
          <a:p>
            <a:r>
              <a:rPr lang="en-GB" sz="1000" dirty="0"/>
              <a:t>Source; www.lmeglobal.net</a:t>
            </a:r>
            <a:endParaRPr lang="nl-NL" sz="1000" dirty="0"/>
          </a:p>
        </p:txBody>
      </p:sp>
    </p:spTree>
    <p:extLst>
      <p:ext uri="{BB962C8B-B14F-4D97-AF65-F5344CB8AC3E}">
        <p14:creationId xmlns:p14="http://schemas.microsoft.com/office/powerpoint/2010/main" val="1616799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2"/>
        <p:cNvGrpSpPr/>
        <p:nvPr/>
      </p:nvGrpSpPr>
      <p:grpSpPr>
        <a:xfrm>
          <a:off x="0" y="0"/>
          <a:ext cx="0" cy="0"/>
          <a:chOff x="0" y="0"/>
          <a:chExt cx="0" cy="0"/>
        </a:xfrm>
      </p:grpSpPr>
      <p:sp>
        <p:nvSpPr>
          <p:cNvPr id="6" name="TextBox 5">
            <a:extLst>
              <a:ext uri="{FF2B5EF4-FFF2-40B4-BE49-F238E27FC236}">
                <a16:creationId xmlns:a16="http://schemas.microsoft.com/office/drawing/2014/main" id="{34F03EB0-EE8F-6510-A28C-37B629B9712B}"/>
              </a:ext>
            </a:extLst>
          </p:cNvPr>
          <p:cNvSpPr txBox="1"/>
          <p:nvPr/>
        </p:nvSpPr>
        <p:spPr>
          <a:xfrm>
            <a:off x="2321783" y="3506173"/>
            <a:ext cx="5385683" cy="379656"/>
          </a:xfrm>
          <a:prstGeom prst="rect">
            <a:avLst/>
          </a:prstGeom>
          <a:noFill/>
        </p:spPr>
        <p:txBody>
          <a:bodyPr wrap="square" rtlCol="0">
            <a:spAutoFit/>
          </a:bodyPr>
          <a:lstStyle/>
          <a:p>
            <a:pPr algn="r" defTabSz="1219170">
              <a:buClr>
                <a:srgbClr val="000000"/>
              </a:buClr>
            </a:pPr>
            <a:r>
              <a:rPr lang="nl-NL" sz="1867" kern="0" dirty="0">
                <a:solidFill>
                  <a:srgbClr val="000000"/>
                </a:solidFill>
                <a:latin typeface="Arial"/>
                <a:cs typeface="Arial"/>
                <a:sym typeface="Arial"/>
              </a:rPr>
              <a:t>.</a:t>
            </a:r>
            <a:endParaRPr lang="en-GB" sz="1867" kern="0" dirty="0">
              <a:solidFill>
                <a:srgbClr val="000000"/>
              </a:solidFill>
              <a:latin typeface="Arial"/>
              <a:cs typeface="Arial"/>
              <a:sym typeface="Arial"/>
            </a:endParaRPr>
          </a:p>
        </p:txBody>
      </p:sp>
      <p:pic>
        <p:nvPicPr>
          <p:cNvPr id="7" name="Picture 2">
            <a:extLst>
              <a:ext uri="{FF2B5EF4-FFF2-40B4-BE49-F238E27FC236}">
                <a16:creationId xmlns:a16="http://schemas.microsoft.com/office/drawing/2014/main" id="{29F38F02-0546-2048-9912-61F4E3299DCF}"/>
              </a:ext>
            </a:extLst>
          </p:cNvPr>
          <p:cNvPicPr>
            <a:picLocks noChangeAspect="1"/>
          </p:cNvPicPr>
          <p:nvPr/>
        </p:nvPicPr>
        <p:blipFill>
          <a:blip r:embed="rId3"/>
          <a:stretch>
            <a:fillRect/>
          </a:stretch>
        </p:blipFill>
        <p:spPr>
          <a:xfrm>
            <a:off x="261764" y="188927"/>
            <a:ext cx="1073571" cy="980456"/>
          </a:xfrm>
          <a:prstGeom prst="rect">
            <a:avLst/>
          </a:prstGeom>
        </p:spPr>
      </p:pic>
      <p:pic>
        <p:nvPicPr>
          <p:cNvPr id="3" name="Picture 2" descr="White letters on a black background&#10;&#10;Description automatically generated with medium confidence">
            <a:extLst>
              <a:ext uri="{FF2B5EF4-FFF2-40B4-BE49-F238E27FC236}">
                <a16:creationId xmlns:a16="http://schemas.microsoft.com/office/drawing/2014/main" id="{41338662-7AD4-D4B1-1CD8-9B4C565EC68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05868" y="805297"/>
            <a:ext cx="9180264" cy="5401752"/>
          </a:xfrm>
          <a:prstGeom prst="rect">
            <a:avLst/>
          </a:prstGeom>
        </p:spPr>
      </p:pic>
    </p:spTree>
    <p:extLst>
      <p:ext uri="{BB962C8B-B14F-4D97-AF65-F5344CB8AC3E}">
        <p14:creationId xmlns:p14="http://schemas.microsoft.com/office/powerpoint/2010/main" val="317867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877CED-A7C9-B546-B213-13F259C82669}"/>
              </a:ext>
            </a:extLst>
          </p:cNvPr>
          <p:cNvSpPr/>
          <p:nvPr/>
        </p:nvSpPr>
        <p:spPr>
          <a:xfrm>
            <a:off x="1633141" y="541277"/>
            <a:ext cx="7522065" cy="646331"/>
          </a:xfrm>
          <a:prstGeom prst="rect">
            <a:avLst/>
          </a:prstGeom>
        </p:spPr>
        <p:txBody>
          <a:bodyPr wrap="square">
            <a:spAutoFit/>
          </a:bodyPr>
          <a:lstStyle/>
          <a:p>
            <a:pPr algn="ctr"/>
            <a:r>
              <a:rPr lang="en-GB" sz="3200" b="1" dirty="0">
                <a:solidFill>
                  <a:srgbClr val="C74A42"/>
                </a:solidFill>
                <a:latin typeface="Quotable" panose="02000500000000090000" pitchFamily="2" charset="0"/>
              </a:rPr>
              <a:t>H</a:t>
            </a:r>
            <a:r>
              <a:rPr lang="en-NL" sz="3600" b="1" dirty="0">
                <a:solidFill>
                  <a:srgbClr val="C74A42"/>
                </a:solidFill>
                <a:latin typeface="Questrial" pitchFamily="2" charset="0"/>
                <a:ea typeface="Questrial" pitchFamily="2" charset="0"/>
                <a:cs typeface="Questrial" pitchFamily="2" charset="0"/>
              </a:rPr>
              <a:t>ow do we CHANGE our stories? </a:t>
            </a:r>
          </a:p>
        </p:txBody>
      </p:sp>
      <p:sp>
        <p:nvSpPr>
          <p:cNvPr id="8" name="TextBox 7">
            <a:extLst>
              <a:ext uri="{FF2B5EF4-FFF2-40B4-BE49-F238E27FC236}">
                <a16:creationId xmlns:a16="http://schemas.microsoft.com/office/drawing/2014/main" id="{04D82C86-B0C5-F74B-AC7A-2240CBD8B942}"/>
              </a:ext>
            </a:extLst>
          </p:cNvPr>
          <p:cNvSpPr txBox="1"/>
          <p:nvPr/>
        </p:nvSpPr>
        <p:spPr>
          <a:xfrm>
            <a:off x="443346" y="2612893"/>
            <a:ext cx="8540016" cy="2400657"/>
          </a:xfrm>
          <a:prstGeom prst="rect">
            <a:avLst/>
          </a:prstGeom>
          <a:noFill/>
        </p:spPr>
        <p:txBody>
          <a:bodyPr wrap="square" rtlCol="0">
            <a:spAutoFit/>
          </a:bodyPr>
          <a:lstStyle/>
          <a:p>
            <a:endParaRPr lang="nl-NL" sz="1400" dirty="0"/>
          </a:p>
          <a:p>
            <a:pPr marL="685783" indent="-685783">
              <a:buFont typeface="+mj-lt"/>
              <a:buAutoNum type="romanUcPeriod"/>
            </a:pPr>
            <a:r>
              <a:rPr lang="en-NL" sz="3200" dirty="0">
                <a:solidFill>
                  <a:schemeClr val="tx1">
                    <a:lumMod val="95000"/>
                    <a:lumOff val="5000"/>
                  </a:schemeClr>
                </a:solidFill>
                <a:latin typeface="Nunito" pitchFamily="2" charset="0"/>
                <a:ea typeface="DQSIGSTYLE" panose="02000603000000000000" pitchFamily="2" charset="77"/>
              </a:rPr>
              <a:t>Learning</a:t>
            </a:r>
          </a:p>
          <a:p>
            <a:pPr marL="685783" indent="-685783">
              <a:buFont typeface="+mj-lt"/>
              <a:buAutoNum type="romanUcPeriod"/>
            </a:pPr>
            <a:r>
              <a:rPr lang="en-NL" sz="3200" dirty="0">
                <a:solidFill>
                  <a:schemeClr val="tx1">
                    <a:lumMod val="95000"/>
                    <a:lumOff val="5000"/>
                  </a:schemeClr>
                </a:solidFill>
                <a:latin typeface="Nunito" pitchFamily="2" charset="0"/>
                <a:ea typeface="DQSIGSTYLE" panose="02000603000000000000" pitchFamily="2" charset="77"/>
              </a:rPr>
              <a:t>Change the ruleset not the difficulty</a:t>
            </a:r>
          </a:p>
          <a:p>
            <a:pPr marL="685783" indent="-685783">
              <a:buFont typeface="+mj-lt"/>
              <a:buAutoNum type="romanUcPeriod"/>
            </a:pPr>
            <a:r>
              <a:rPr lang="en-NL" sz="4000" dirty="0">
                <a:solidFill>
                  <a:srgbClr val="C74A42"/>
                </a:solidFill>
                <a:latin typeface="Nunito" pitchFamily="2" charset="0"/>
                <a:ea typeface="DQSIGSTYLE" panose="02000603000000000000" pitchFamily="2" charset="77"/>
              </a:rPr>
              <a:t>Errors</a:t>
            </a:r>
            <a:endParaRPr lang="en-NL" sz="3200" dirty="0">
              <a:solidFill>
                <a:schemeClr val="tx1">
                  <a:lumMod val="95000"/>
                  <a:lumOff val="5000"/>
                </a:schemeClr>
              </a:solidFill>
              <a:latin typeface="Nunito" pitchFamily="2" charset="0"/>
            </a:endParaRPr>
          </a:p>
          <a:p>
            <a:pPr marL="685783" indent="-685783">
              <a:buFont typeface="+mj-lt"/>
              <a:buAutoNum type="romanUcPeriod"/>
            </a:pPr>
            <a:endParaRPr lang="en-NL" sz="3200" dirty="0">
              <a:solidFill>
                <a:schemeClr val="tx1">
                  <a:lumMod val="95000"/>
                  <a:lumOff val="5000"/>
                </a:schemeClr>
              </a:solidFill>
              <a:latin typeface="Robaga Rounded" panose="02000500000000000000" pitchFamily="2" charset="0"/>
            </a:endParaRPr>
          </a:p>
        </p:txBody>
      </p:sp>
      <p:pic>
        <p:nvPicPr>
          <p:cNvPr id="6" name="Picture 5" descr="Icon&#10;&#10;Description automatically generated">
            <a:extLst>
              <a:ext uri="{FF2B5EF4-FFF2-40B4-BE49-F238E27FC236}">
                <a16:creationId xmlns:a16="http://schemas.microsoft.com/office/drawing/2014/main" id="{34CEBC40-8FAD-5141-96B0-D72A9B1212E2}"/>
              </a:ext>
            </a:extLst>
          </p:cNvPr>
          <p:cNvPicPr>
            <a:picLocks noChangeAspect="1"/>
          </p:cNvPicPr>
          <p:nvPr/>
        </p:nvPicPr>
        <p:blipFill>
          <a:blip r:embed="rId2"/>
          <a:stretch>
            <a:fillRect/>
          </a:stretch>
        </p:blipFill>
        <p:spPr>
          <a:xfrm>
            <a:off x="9155206" y="872748"/>
            <a:ext cx="2593448" cy="4835325"/>
          </a:xfrm>
          <a:prstGeom prst="rect">
            <a:avLst/>
          </a:prstGeom>
        </p:spPr>
      </p:pic>
      <p:pic>
        <p:nvPicPr>
          <p:cNvPr id="3" name="Picture 2">
            <a:extLst>
              <a:ext uri="{FF2B5EF4-FFF2-40B4-BE49-F238E27FC236}">
                <a16:creationId xmlns:a16="http://schemas.microsoft.com/office/drawing/2014/main" id="{6D415483-6972-124A-8B59-533D2B0AAE8B}"/>
              </a:ext>
            </a:extLst>
          </p:cNvPr>
          <p:cNvPicPr>
            <a:picLocks noChangeAspect="1"/>
          </p:cNvPicPr>
          <p:nvPr/>
        </p:nvPicPr>
        <p:blipFill>
          <a:blip r:embed="rId3"/>
          <a:stretch>
            <a:fillRect/>
          </a:stretch>
        </p:blipFill>
        <p:spPr>
          <a:xfrm>
            <a:off x="0" y="127002"/>
            <a:ext cx="1633141" cy="1491493"/>
          </a:xfrm>
          <a:prstGeom prst="rect">
            <a:avLst/>
          </a:prstGeom>
        </p:spPr>
      </p:pic>
    </p:spTree>
    <p:extLst>
      <p:ext uri="{BB962C8B-B14F-4D97-AF65-F5344CB8AC3E}">
        <p14:creationId xmlns:p14="http://schemas.microsoft.com/office/powerpoint/2010/main" val="52352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10;&#10;Description automatically generated">
            <a:extLst>
              <a:ext uri="{FF2B5EF4-FFF2-40B4-BE49-F238E27FC236}">
                <a16:creationId xmlns:a16="http://schemas.microsoft.com/office/drawing/2014/main" id="{B380007F-28C0-D74F-9948-BDC542706DA2}"/>
              </a:ext>
            </a:extLst>
          </p:cNvPr>
          <p:cNvPicPr>
            <a:picLocks noChangeAspect="1"/>
          </p:cNvPicPr>
          <p:nvPr/>
        </p:nvPicPr>
        <p:blipFill>
          <a:blip r:embed="rId2"/>
          <a:stretch>
            <a:fillRect/>
          </a:stretch>
        </p:blipFill>
        <p:spPr>
          <a:xfrm>
            <a:off x="3108037" y="4531976"/>
            <a:ext cx="8655241" cy="1785697"/>
          </a:xfrm>
          <a:prstGeom prst="rect">
            <a:avLst/>
          </a:prstGeom>
        </p:spPr>
      </p:pic>
      <p:pic>
        <p:nvPicPr>
          <p:cNvPr id="13" name="Picture 12" descr="Icon&#10;&#10;Description automatically generated">
            <a:extLst>
              <a:ext uri="{FF2B5EF4-FFF2-40B4-BE49-F238E27FC236}">
                <a16:creationId xmlns:a16="http://schemas.microsoft.com/office/drawing/2014/main" id="{D7455EE8-48BA-BB4B-A811-B31AF86C26B4}"/>
              </a:ext>
            </a:extLst>
          </p:cNvPr>
          <p:cNvPicPr>
            <a:picLocks noChangeAspect="1"/>
          </p:cNvPicPr>
          <p:nvPr/>
        </p:nvPicPr>
        <p:blipFill>
          <a:blip r:embed="rId3"/>
          <a:stretch>
            <a:fillRect/>
          </a:stretch>
        </p:blipFill>
        <p:spPr>
          <a:xfrm>
            <a:off x="2957945" y="1203036"/>
            <a:ext cx="8517467" cy="1693333"/>
          </a:xfrm>
          <a:prstGeom prst="rect">
            <a:avLst/>
          </a:prstGeom>
        </p:spPr>
      </p:pic>
      <p:sp>
        <p:nvSpPr>
          <p:cNvPr id="14" name="TextBox 13">
            <a:extLst>
              <a:ext uri="{FF2B5EF4-FFF2-40B4-BE49-F238E27FC236}">
                <a16:creationId xmlns:a16="http://schemas.microsoft.com/office/drawing/2014/main" id="{0F8FF942-BE00-E448-9F14-EA58D3163105}"/>
              </a:ext>
            </a:extLst>
          </p:cNvPr>
          <p:cNvSpPr txBox="1"/>
          <p:nvPr/>
        </p:nvSpPr>
        <p:spPr>
          <a:xfrm>
            <a:off x="554181" y="1803401"/>
            <a:ext cx="2192097" cy="666786"/>
          </a:xfrm>
          <a:prstGeom prst="rect">
            <a:avLst/>
          </a:prstGeom>
          <a:noFill/>
        </p:spPr>
        <p:txBody>
          <a:bodyPr wrap="square" rtlCol="0">
            <a:spAutoFit/>
          </a:bodyPr>
          <a:lstStyle/>
          <a:p>
            <a:r>
              <a:rPr lang="en-GB" sz="3733" dirty="0">
                <a:solidFill>
                  <a:srgbClr val="C00000"/>
                </a:solidFill>
                <a:latin typeface="Quotable" panose="02000500000000090000" pitchFamily="2" charset="0"/>
              </a:rPr>
              <a:t>E</a:t>
            </a:r>
            <a:r>
              <a:rPr lang="en-NL" sz="3733" dirty="0">
                <a:solidFill>
                  <a:srgbClr val="C00000"/>
                </a:solidFill>
                <a:latin typeface="Quotable" panose="02000500000000090000" pitchFamily="2" charset="0"/>
              </a:rPr>
              <a:t>ngage </a:t>
            </a:r>
          </a:p>
        </p:txBody>
      </p:sp>
      <p:sp>
        <p:nvSpPr>
          <p:cNvPr id="16" name="TextBox 15">
            <a:extLst>
              <a:ext uri="{FF2B5EF4-FFF2-40B4-BE49-F238E27FC236}">
                <a16:creationId xmlns:a16="http://schemas.microsoft.com/office/drawing/2014/main" id="{1230CD5E-AA4F-BD42-899B-995915007618}"/>
              </a:ext>
            </a:extLst>
          </p:cNvPr>
          <p:cNvSpPr txBox="1"/>
          <p:nvPr/>
        </p:nvSpPr>
        <p:spPr>
          <a:xfrm>
            <a:off x="800484" y="4957337"/>
            <a:ext cx="2945632" cy="666786"/>
          </a:xfrm>
          <a:prstGeom prst="rect">
            <a:avLst/>
          </a:prstGeom>
          <a:noFill/>
        </p:spPr>
        <p:txBody>
          <a:bodyPr wrap="square" rtlCol="0">
            <a:spAutoFit/>
          </a:bodyPr>
          <a:lstStyle/>
          <a:p>
            <a:r>
              <a:rPr lang="en-NL" sz="3733" dirty="0">
                <a:latin typeface="Quotable" panose="02000500000000090000" pitchFamily="2" charset="0"/>
              </a:rPr>
              <a:t>Ignore</a:t>
            </a:r>
          </a:p>
        </p:txBody>
      </p:sp>
      <p:pic>
        <p:nvPicPr>
          <p:cNvPr id="2" name="Picture 2">
            <a:extLst>
              <a:ext uri="{FF2B5EF4-FFF2-40B4-BE49-F238E27FC236}">
                <a16:creationId xmlns:a16="http://schemas.microsoft.com/office/drawing/2014/main" id="{963E5B62-9E63-E04F-B76F-F6E3A87F2D73}"/>
              </a:ext>
            </a:extLst>
          </p:cNvPr>
          <p:cNvPicPr>
            <a:picLocks noChangeAspect="1"/>
          </p:cNvPicPr>
          <p:nvPr/>
        </p:nvPicPr>
        <p:blipFill>
          <a:blip r:embed="rId4"/>
          <a:stretch>
            <a:fillRect/>
          </a:stretch>
        </p:blipFill>
        <p:spPr>
          <a:xfrm>
            <a:off x="-99983" y="99226"/>
            <a:ext cx="1633141" cy="1491493"/>
          </a:xfrm>
          <a:prstGeom prst="rect">
            <a:avLst/>
          </a:prstGeom>
        </p:spPr>
      </p:pic>
      <p:sp>
        <p:nvSpPr>
          <p:cNvPr id="3" name="TextBox 2">
            <a:extLst>
              <a:ext uri="{FF2B5EF4-FFF2-40B4-BE49-F238E27FC236}">
                <a16:creationId xmlns:a16="http://schemas.microsoft.com/office/drawing/2014/main" id="{BCD7CB8A-7A91-1B4A-9B7F-C5FD9F071C3B}"/>
              </a:ext>
            </a:extLst>
          </p:cNvPr>
          <p:cNvSpPr txBox="1"/>
          <p:nvPr/>
        </p:nvSpPr>
        <p:spPr>
          <a:xfrm>
            <a:off x="4207615" y="260197"/>
            <a:ext cx="4548457" cy="584775"/>
          </a:xfrm>
          <a:prstGeom prst="rect">
            <a:avLst/>
          </a:prstGeom>
          <a:noFill/>
        </p:spPr>
        <p:txBody>
          <a:bodyPr wrap="square" rtlCol="0">
            <a:spAutoFit/>
          </a:bodyPr>
          <a:lstStyle/>
          <a:p>
            <a:pPr algn="ctr"/>
            <a:r>
              <a:rPr lang="en-GB" sz="3200" dirty="0">
                <a:solidFill>
                  <a:srgbClr val="C00000"/>
                </a:solidFill>
                <a:latin typeface="Questrial" pitchFamily="2" charset="0"/>
                <a:ea typeface="Questrial" pitchFamily="2" charset="0"/>
                <a:cs typeface="Questrial" pitchFamily="2" charset="0"/>
              </a:rPr>
              <a:t>What’s your </a:t>
            </a:r>
            <a:r>
              <a:rPr lang="en-GB" sz="3200" b="1" u="sng" dirty="0">
                <a:solidFill>
                  <a:srgbClr val="C00000"/>
                </a:solidFill>
                <a:latin typeface="Questrial" pitchFamily="2" charset="0"/>
                <a:ea typeface="Questrial" pitchFamily="2" charset="0"/>
                <a:cs typeface="Questrial" pitchFamily="2" charset="0"/>
              </a:rPr>
              <a:t>choice</a:t>
            </a:r>
            <a:r>
              <a:rPr lang="en-NL" sz="3200" b="1" u="sng" dirty="0">
                <a:solidFill>
                  <a:srgbClr val="C00000"/>
                </a:solidFill>
                <a:latin typeface="Questrial" pitchFamily="2" charset="0"/>
                <a:ea typeface="Questrial" pitchFamily="2" charset="0"/>
                <a:cs typeface="Questrial" pitchFamily="2" charset="0"/>
              </a:rPr>
              <a:t>?</a:t>
            </a:r>
          </a:p>
        </p:txBody>
      </p:sp>
    </p:spTree>
    <p:extLst>
      <p:ext uri="{BB962C8B-B14F-4D97-AF65-F5344CB8AC3E}">
        <p14:creationId xmlns:p14="http://schemas.microsoft.com/office/powerpoint/2010/main" val="416279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dissolve">
                                      <p:cBhvr>
                                        <p:cTn id="1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C12444-93C9-304B-80EE-C5271627B5B1}"/>
              </a:ext>
            </a:extLst>
          </p:cNvPr>
          <p:cNvSpPr txBox="1"/>
          <p:nvPr/>
        </p:nvSpPr>
        <p:spPr>
          <a:xfrm>
            <a:off x="8801101" y="6472237"/>
            <a:ext cx="2657475" cy="215444"/>
          </a:xfrm>
          <a:prstGeom prst="rect">
            <a:avLst/>
          </a:prstGeom>
          <a:noFill/>
        </p:spPr>
        <p:txBody>
          <a:bodyPr wrap="square" rtlCol="0">
            <a:spAutoFit/>
          </a:bodyPr>
          <a:lstStyle/>
          <a:p>
            <a:pPr algn="ctr" defTabSz="914377"/>
            <a:r>
              <a:rPr lang="nl-NL" sz="800" dirty="0">
                <a:solidFill>
                  <a:prstClr val="white"/>
                </a:solidFill>
                <a:latin typeface="Calibri" panose="020F0502020204030204"/>
                <a:hlinkClick r:id="rId2" tooltip="http://pngimg.com/download/11638">
                  <a:extLst>
                    <a:ext uri="{A12FA001-AC4F-418D-AE19-62706E023703}">
                      <ahyp:hlinkClr xmlns:ahyp="http://schemas.microsoft.com/office/drawing/2018/hyperlinkcolor" val="tx"/>
                    </a:ext>
                  </a:extLst>
                </a:hlinkClick>
              </a:rPr>
              <a:t>This </a:t>
            </a:r>
            <a:r>
              <a:rPr lang="nl-NL" sz="800" dirty="0" err="1">
                <a:solidFill>
                  <a:prstClr val="white"/>
                </a:solidFill>
                <a:latin typeface="Calibri" panose="020F0502020204030204"/>
              </a:rPr>
              <a:t>under</a:t>
            </a:r>
            <a:r>
              <a:rPr lang="nl-NL" sz="800" dirty="0">
                <a:solidFill>
                  <a:prstClr val="white"/>
                </a:solidFill>
                <a:latin typeface="Calibri" panose="020F0502020204030204"/>
              </a:rPr>
              <a:t> </a:t>
            </a:r>
            <a:r>
              <a:rPr lang="nl-NL" sz="800" dirty="0">
                <a:solidFill>
                  <a:prstClr val="white"/>
                </a:solidFill>
                <a:latin typeface="Calibri" panose="020F0502020204030204"/>
                <a:hlinkClick r:id="rId3" tooltip="https://creativecommons.org/licenses/by-nc/3.0/">
                  <a:extLst>
                    <a:ext uri="{A12FA001-AC4F-418D-AE19-62706E023703}">
                      <ahyp:hlinkClr xmlns:ahyp="http://schemas.microsoft.com/office/drawing/2018/hyperlinkcolor" val="tx"/>
                    </a:ext>
                  </a:extLst>
                </a:hlinkClick>
              </a:rPr>
              <a:t>CC BY-NC</a:t>
            </a:r>
            <a:endParaRPr lang="nl-NL" sz="800" dirty="0">
              <a:solidFill>
                <a:prstClr val="white"/>
              </a:solidFill>
              <a:latin typeface="Calibri" panose="020F0502020204030204"/>
            </a:endParaRPr>
          </a:p>
        </p:txBody>
      </p:sp>
      <p:sp>
        <p:nvSpPr>
          <p:cNvPr id="10" name="TextBox 9">
            <a:extLst>
              <a:ext uri="{FF2B5EF4-FFF2-40B4-BE49-F238E27FC236}">
                <a16:creationId xmlns:a16="http://schemas.microsoft.com/office/drawing/2014/main" id="{1DABCBD1-BF52-0540-8215-2A8C6E570876}"/>
              </a:ext>
            </a:extLst>
          </p:cNvPr>
          <p:cNvSpPr txBox="1"/>
          <p:nvPr/>
        </p:nvSpPr>
        <p:spPr>
          <a:xfrm>
            <a:off x="3173111" y="671514"/>
            <a:ext cx="4935987" cy="748988"/>
          </a:xfrm>
          <a:prstGeom prst="rect">
            <a:avLst/>
          </a:prstGeom>
          <a:solidFill>
            <a:schemeClr val="bg1"/>
          </a:solidFill>
          <a:ln>
            <a:noFill/>
          </a:ln>
        </p:spPr>
        <p:txBody>
          <a:bodyPr wrap="square" rtlCol="0">
            <a:spAutoFit/>
          </a:bodyPr>
          <a:lstStyle/>
          <a:p>
            <a:pPr algn="ctr" defTabSz="914377"/>
            <a:r>
              <a:rPr lang="nl-NL" sz="4267" b="1" dirty="0" err="1">
                <a:solidFill>
                  <a:srgbClr val="FF5969"/>
                </a:solidFill>
                <a:latin typeface="Quotable" panose="02000500000000090000" pitchFamily="2" charset="0"/>
              </a:rPr>
              <a:t>What</a:t>
            </a:r>
            <a:r>
              <a:rPr lang="nl-NL" sz="4267" b="1" dirty="0">
                <a:solidFill>
                  <a:srgbClr val="FF5969"/>
                </a:solidFill>
                <a:latin typeface="Quotable" panose="02000500000000090000" pitchFamily="2" charset="0"/>
              </a:rPr>
              <a:t> do we </a:t>
            </a:r>
            <a:r>
              <a:rPr lang="nl-NL" sz="4267" b="1" dirty="0" err="1">
                <a:solidFill>
                  <a:srgbClr val="FF5969"/>
                </a:solidFill>
                <a:latin typeface="Quotable" panose="02000500000000090000" pitchFamily="2" charset="0"/>
              </a:rPr>
              <a:t>know</a:t>
            </a:r>
            <a:r>
              <a:rPr lang="nl-NL" sz="4267" b="1" dirty="0">
                <a:solidFill>
                  <a:srgbClr val="FF5969"/>
                </a:solidFill>
                <a:latin typeface="Quotable" panose="02000500000000090000" pitchFamily="2" charset="0"/>
              </a:rPr>
              <a:t>?</a:t>
            </a:r>
          </a:p>
        </p:txBody>
      </p:sp>
      <p:graphicFrame>
        <p:nvGraphicFramePr>
          <p:cNvPr id="2" name="Diagram 1">
            <a:extLst>
              <a:ext uri="{FF2B5EF4-FFF2-40B4-BE49-F238E27FC236}">
                <a16:creationId xmlns:a16="http://schemas.microsoft.com/office/drawing/2014/main" id="{88394E65-EA30-9847-9209-65758DE0C534}"/>
              </a:ext>
            </a:extLst>
          </p:cNvPr>
          <p:cNvGraphicFramePr/>
          <p:nvPr>
            <p:extLst>
              <p:ext uri="{D42A27DB-BD31-4B8C-83A1-F6EECF244321}">
                <p14:modId xmlns:p14="http://schemas.microsoft.com/office/powerpoint/2010/main" val="3470403596"/>
              </p:ext>
            </p:extLst>
          </p:nvPr>
        </p:nvGraphicFramePr>
        <p:xfrm>
          <a:off x="247042" y="1641589"/>
          <a:ext cx="10539241" cy="4544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14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5497C41E-2314-3741-A517-02CC94C2AF2C}"/>
                                            </p:graphicEl>
                                          </p:spTgt>
                                        </p:tgtEl>
                                        <p:attrNameLst>
                                          <p:attrName>style.visibility</p:attrName>
                                        </p:attrNameLst>
                                      </p:cBhvr>
                                      <p:to>
                                        <p:strVal val="visible"/>
                                      </p:to>
                                    </p:set>
                                    <p:anim calcmode="lin" valueType="num">
                                      <p:cBhvr additive="base">
                                        <p:cTn id="7" dur="500" fill="hold"/>
                                        <p:tgtEl>
                                          <p:spTgt spid="2">
                                            <p:graphicEl>
                                              <a:dgm id="{5497C41E-2314-3741-A517-02CC94C2AF2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5497C41E-2314-3741-A517-02CC94C2AF2C}"/>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57EB82D1-1566-6947-B2AF-04BA4CAB760F}"/>
                                            </p:graphicEl>
                                          </p:spTgt>
                                        </p:tgtEl>
                                        <p:attrNameLst>
                                          <p:attrName>style.visibility</p:attrName>
                                        </p:attrNameLst>
                                      </p:cBhvr>
                                      <p:to>
                                        <p:strVal val="visible"/>
                                      </p:to>
                                    </p:set>
                                    <p:anim calcmode="lin" valueType="num">
                                      <p:cBhvr additive="base">
                                        <p:cTn id="11" dur="500" fill="hold"/>
                                        <p:tgtEl>
                                          <p:spTgt spid="2">
                                            <p:graphicEl>
                                              <a:dgm id="{57EB82D1-1566-6947-B2AF-04BA4CAB760F}"/>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57EB82D1-1566-6947-B2AF-04BA4CAB760F}"/>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graphicEl>
                                              <a:dgm id="{EAB7E7D3-6E51-F040-A666-140BF4F68153}"/>
                                            </p:graphicEl>
                                          </p:spTgt>
                                        </p:tgtEl>
                                        <p:attrNameLst>
                                          <p:attrName>style.visibility</p:attrName>
                                        </p:attrNameLst>
                                      </p:cBhvr>
                                      <p:to>
                                        <p:strVal val="visible"/>
                                      </p:to>
                                    </p:set>
                                    <p:anim calcmode="lin" valueType="num">
                                      <p:cBhvr additive="base">
                                        <p:cTn id="15" dur="500" fill="hold"/>
                                        <p:tgtEl>
                                          <p:spTgt spid="2">
                                            <p:graphicEl>
                                              <a:dgm id="{EAB7E7D3-6E51-F040-A666-140BF4F68153}"/>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graphicEl>
                                              <a:dgm id="{EAB7E7D3-6E51-F040-A666-140BF4F68153}"/>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graphicEl>
                                              <a:dgm id="{D3142EEE-3CF3-0445-84E8-66C5E1A431F0}"/>
                                            </p:graphicEl>
                                          </p:spTgt>
                                        </p:tgtEl>
                                        <p:attrNameLst>
                                          <p:attrName>style.visibility</p:attrName>
                                        </p:attrNameLst>
                                      </p:cBhvr>
                                      <p:to>
                                        <p:strVal val="visible"/>
                                      </p:to>
                                    </p:set>
                                    <p:anim calcmode="lin" valueType="num">
                                      <p:cBhvr additive="base">
                                        <p:cTn id="19" dur="500" fill="hold"/>
                                        <p:tgtEl>
                                          <p:spTgt spid="2">
                                            <p:graphicEl>
                                              <a:dgm id="{D3142EEE-3CF3-0445-84E8-66C5E1A431F0}"/>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D3142EEE-3CF3-0445-84E8-66C5E1A431F0}"/>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514BE1C8-11A6-C24B-B36B-87C4F5FFA610}"/>
                                            </p:graphicEl>
                                          </p:spTgt>
                                        </p:tgtEl>
                                        <p:attrNameLst>
                                          <p:attrName>style.visibility</p:attrName>
                                        </p:attrNameLst>
                                      </p:cBhvr>
                                      <p:to>
                                        <p:strVal val="visible"/>
                                      </p:to>
                                    </p:set>
                                    <p:anim calcmode="lin" valueType="num">
                                      <p:cBhvr additive="base">
                                        <p:cTn id="25" dur="500" fill="hold"/>
                                        <p:tgtEl>
                                          <p:spTgt spid="2">
                                            <p:graphicEl>
                                              <a:dgm id="{514BE1C8-11A6-C24B-B36B-87C4F5FFA610}"/>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514BE1C8-11A6-C24B-B36B-87C4F5FFA610}"/>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graphicEl>
                                              <a:dgm id="{30EE0EAE-F922-B24D-B716-3E1132049A64}"/>
                                            </p:graphicEl>
                                          </p:spTgt>
                                        </p:tgtEl>
                                        <p:attrNameLst>
                                          <p:attrName>style.visibility</p:attrName>
                                        </p:attrNameLst>
                                      </p:cBhvr>
                                      <p:to>
                                        <p:strVal val="visible"/>
                                      </p:to>
                                    </p:set>
                                    <p:anim calcmode="lin" valueType="num">
                                      <p:cBhvr additive="base">
                                        <p:cTn id="29" dur="500" fill="hold"/>
                                        <p:tgtEl>
                                          <p:spTgt spid="2">
                                            <p:graphicEl>
                                              <a:dgm id="{30EE0EAE-F922-B24D-B716-3E1132049A64}"/>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graphicEl>
                                              <a:dgm id="{30EE0EAE-F922-B24D-B716-3E1132049A64}"/>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graphicEl>
                                              <a:dgm id="{D4E7F0E8-001A-E64C-B78D-3186CFA397F4}"/>
                                            </p:graphicEl>
                                          </p:spTgt>
                                        </p:tgtEl>
                                        <p:attrNameLst>
                                          <p:attrName>style.visibility</p:attrName>
                                        </p:attrNameLst>
                                      </p:cBhvr>
                                      <p:to>
                                        <p:strVal val="visible"/>
                                      </p:to>
                                    </p:set>
                                    <p:anim calcmode="lin" valueType="num">
                                      <p:cBhvr additive="base">
                                        <p:cTn id="33" dur="500" fill="hold"/>
                                        <p:tgtEl>
                                          <p:spTgt spid="2">
                                            <p:graphicEl>
                                              <a:dgm id="{D4E7F0E8-001A-E64C-B78D-3186CFA397F4}"/>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D4E7F0E8-001A-E64C-B78D-3186CFA397F4}"/>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3619CE7A-BB40-B643-99A5-74641BE0A009}"/>
                                            </p:graphicEl>
                                          </p:spTgt>
                                        </p:tgtEl>
                                        <p:attrNameLst>
                                          <p:attrName>style.visibility</p:attrName>
                                        </p:attrNameLst>
                                      </p:cBhvr>
                                      <p:to>
                                        <p:strVal val="visible"/>
                                      </p:to>
                                    </p:set>
                                    <p:anim calcmode="lin" valueType="num">
                                      <p:cBhvr additive="base">
                                        <p:cTn id="37" dur="500" fill="hold"/>
                                        <p:tgtEl>
                                          <p:spTgt spid="2">
                                            <p:graphicEl>
                                              <a:dgm id="{3619CE7A-BB40-B643-99A5-74641BE0A009}"/>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3619CE7A-BB40-B643-99A5-74641BE0A009}"/>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FC7DBE1A-7FDC-C646-A4F3-BF0CE14C94CD}"/>
                                            </p:graphicEl>
                                          </p:spTgt>
                                        </p:tgtEl>
                                        <p:attrNameLst>
                                          <p:attrName>style.visibility</p:attrName>
                                        </p:attrNameLst>
                                      </p:cBhvr>
                                      <p:to>
                                        <p:strVal val="visible"/>
                                      </p:to>
                                    </p:set>
                                    <p:anim calcmode="lin" valueType="num">
                                      <p:cBhvr additive="base">
                                        <p:cTn id="43" dur="500" fill="hold"/>
                                        <p:tgtEl>
                                          <p:spTgt spid="2">
                                            <p:graphicEl>
                                              <a:dgm id="{FC7DBE1A-7FDC-C646-A4F3-BF0CE14C94CD}"/>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FC7DBE1A-7FDC-C646-A4F3-BF0CE14C94CD}"/>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E8BADF8C-6D7C-F845-B358-3989B45D6046}"/>
                                            </p:graphicEl>
                                          </p:spTgt>
                                        </p:tgtEl>
                                        <p:attrNameLst>
                                          <p:attrName>style.visibility</p:attrName>
                                        </p:attrNameLst>
                                      </p:cBhvr>
                                      <p:to>
                                        <p:strVal val="visible"/>
                                      </p:to>
                                    </p:set>
                                    <p:anim calcmode="lin" valueType="num">
                                      <p:cBhvr additive="base">
                                        <p:cTn id="47" dur="500" fill="hold"/>
                                        <p:tgtEl>
                                          <p:spTgt spid="2">
                                            <p:graphicEl>
                                              <a:dgm id="{E8BADF8C-6D7C-F845-B358-3989B45D6046}"/>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E8BADF8C-6D7C-F845-B358-3989B45D6046}"/>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
                                            <p:graphicEl>
                                              <a:dgm id="{197073E1-61A6-254A-96C6-7C0E8574EC48}"/>
                                            </p:graphicEl>
                                          </p:spTgt>
                                        </p:tgtEl>
                                        <p:attrNameLst>
                                          <p:attrName>style.visibility</p:attrName>
                                        </p:attrNameLst>
                                      </p:cBhvr>
                                      <p:to>
                                        <p:strVal val="visible"/>
                                      </p:to>
                                    </p:set>
                                    <p:anim calcmode="lin" valueType="num">
                                      <p:cBhvr additive="base">
                                        <p:cTn id="51" dur="500" fill="hold"/>
                                        <p:tgtEl>
                                          <p:spTgt spid="2">
                                            <p:graphicEl>
                                              <a:dgm id="{197073E1-61A6-254A-96C6-7C0E8574EC48}"/>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graphicEl>
                                              <a:dgm id="{197073E1-61A6-254A-96C6-7C0E8574EC48}"/>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
                                            <p:graphicEl>
                                              <a:dgm id="{D6D7CC5B-057F-F945-9E92-F2509ACEF07D}"/>
                                            </p:graphicEl>
                                          </p:spTgt>
                                        </p:tgtEl>
                                        <p:attrNameLst>
                                          <p:attrName>style.visibility</p:attrName>
                                        </p:attrNameLst>
                                      </p:cBhvr>
                                      <p:to>
                                        <p:strVal val="visible"/>
                                      </p:to>
                                    </p:set>
                                    <p:anim calcmode="lin" valueType="num">
                                      <p:cBhvr additive="base">
                                        <p:cTn id="55" dur="500" fill="hold"/>
                                        <p:tgtEl>
                                          <p:spTgt spid="2">
                                            <p:graphicEl>
                                              <a:dgm id="{D6D7CC5B-057F-F945-9E92-F2509ACEF07D}"/>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graphicEl>
                                              <a:dgm id="{D6D7CC5B-057F-F945-9E92-F2509ACEF07D}"/>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graphicEl>
                                              <a:dgm id="{B338BF06-D8DD-AD4C-BD09-E85503816A00}"/>
                                            </p:graphicEl>
                                          </p:spTgt>
                                        </p:tgtEl>
                                        <p:attrNameLst>
                                          <p:attrName>style.visibility</p:attrName>
                                        </p:attrNameLst>
                                      </p:cBhvr>
                                      <p:to>
                                        <p:strVal val="visible"/>
                                      </p:to>
                                    </p:set>
                                    <p:anim calcmode="lin" valueType="num">
                                      <p:cBhvr additive="base">
                                        <p:cTn id="61" dur="500" fill="hold"/>
                                        <p:tgtEl>
                                          <p:spTgt spid="2">
                                            <p:graphicEl>
                                              <a:dgm id="{B338BF06-D8DD-AD4C-BD09-E85503816A00}"/>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graphicEl>
                                              <a:dgm id="{B338BF06-D8DD-AD4C-BD09-E85503816A00}"/>
                                            </p:graphic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
                                            <p:graphicEl>
                                              <a:dgm id="{1DEC2608-5209-5348-9538-6522350D6EB3}"/>
                                            </p:graphicEl>
                                          </p:spTgt>
                                        </p:tgtEl>
                                        <p:attrNameLst>
                                          <p:attrName>style.visibility</p:attrName>
                                        </p:attrNameLst>
                                      </p:cBhvr>
                                      <p:to>
                                        <p:strVal val="visible"/>
                                      </p:to>
                                    </p:set>
                                    <p:anim calcmode="lin" valueType="num">
                                      <p:cBhvr additive="base">
                                        <p:cTn id="65" dur="500" fill="hold"/>
                                        <p:tgtEl>
                                          <p:spTgt spid="2">
                                            <p:graphicEl>
                                              <a:dgm id="{1DEC2608-5209-5348-9538-6522350D6EB3}"/>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graphicEl>
                                              <a:dgm id="{1DEC2608-5209-5348-9538-6522350D6EB3}"/>
                                            </p:graphic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
                                            <p:graphicEl>
                                              <a:dgm id="{1AD446EA-19BD-E041-AD54-C69D2AF391E2}"/>
                                            </p:graphicEl>
                                          </p:spTgt>
                                        </p:tgtEl>
                                        <p:attrNameLst>
                                          <p:attrName>style.visibility</p:attrName>
                                        </p:attrNameLst>
                                      </p:cBhvr>
                                      <p:to>
                                        <p:strVal val="visible"/>
                                      </p:to>
                                    </p:set>
                                    <p:anim calcmode="lin" valueType="num">
                                      <p:cBhvr additive="base">
                                        <p:cTn id="69" dur="500" fill="hold"/>
                                        <p:tgtEl>
                                          <p:spTgt spid="2">
                                            <p:graphicEl>
                                              <a:dgm id="{1AD446EA-19BD-E041-AD54-C69D2AF391E2}"/>
                                            </p:graphic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graphicEl>
                                              <a:dgm id="{1AD446EA-19BD-E041-AD54-C69D2AF391E2}"/>
                                            </p:graphic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
                                            <p:graphicEl>
                                              <a:dgm id="{2EF06E94-33C8-9A4C-851F-0FC61BA060B5}"/>
                                            </p:graphicEl>
                                          </p:spTgt>
                                        </p:tgtEl>
                                        <p:attrNameLst>
                                          <p:attrName>style.visibility</p:attrName>
                                        </p:attrNameLst>
                                      </p:cBhvr>
                                      <p:to>
                                        <p:strVal val="visible"/>
                                      </p:to>
                                    </p:set>
                                    <p:anim calcmode="lin" valueType="num">
                                      <p:cBhvr additive="base">
                                        <p:cTn id="73" dur="500" fill="hold"/>
                                        <p:tgtEl>
                                          <p:spTgt spid="2">
                                            <p:graphicEl>
                                              <a:dgm id="{2EF06E94-33C8-9A4C-851F-0FC61BA060B5}"/>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graphicEl>
                                              <a:dgm id="{2EF06E94-33C8-9A4C-851F-0FC61BA060B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877CED-A7C9-B546-B213-13F259C82669}"/>
              </a:ext>
            </a:extLst>
          </p:cNvPr>
          <p:cNvSpPr/>
          <p:nvPr/>
        </p:nvSpPr>
        <p:spPr>
          <a:xfrm>
            <a:off x="1815050" y="1093155"/>
            <a:ext cx="6655182" cy="2616101"/>
          </a:xfrm>
          <a:prstGeom prst="rect">
            <a:avLst/>
          </a:prstGeom>
        </p:spPr>
        <p:txBody>
          <a:bodyPr wrap="square">
            <a:spAutoFit/>
          </a:bodyPr>
          <a:lstStyle/>
          <a:p>
            <a:pPr algn="ctr"/>
            <a:endParaRPr lang="en-GB" sz="3200" b="1" dirty="0">
              <a:solidFill>
                <a:srgbClr val="C74A42"/>
              </a:solidFill>
              <a:latin typeface="Quotable" panose="02000500000000090000" pitchFamily="2" charset="0"/>
            </a:endParaRPr>
          </a:p>
          <a:p>
            <a:pPr algn="ctr"/>
            <a:endParaRPr lang="en-GB" sz="3200" b="1" dirty="0">
              <a:solidFill>
                <a:srgbClr val="C74A42"/>
              </a:solidFill>
              <a:latin typeface="Quotable" panose="02000500000000090000" pitchFamily="2" charset="0"/>
            </a:endParaRPr>
          </a:p>
          <a:p>
            <a:pPr algn="ctr"/>
            <a:endParaRPr lang="en-GB" sz="3200" b="1" dirty="0">
              <a:solidFill>
                <a:srgbClr val="C74A42"/>
              </a:solidFill>
              <a:latin typeface="Quotable" panose="02000500000000090000" pitchFamily="2" charset="0"/>
            </a:endParaRPr>
          </a:p>
          <a:p>
            <a:pPr algn="ctr"/>
            <a:endParaRPr lang="en-GB" sz="3200" b="1" dirty="0">
              <a:solidFill>
                <a:srgbClr val="C74A42"/>
              </a:solidFill>
              <a:latin typeface="Quotable" panose="02000500000000090000" pitchFamily="2" charset="0"/>
            </a:endParaRPr>
          </a:p>
          <a:p>
            <a:pPr algn="ctr"/>
            <a:r>
              <a:rPr lang="en-GB" sz="3200" b="1" dirty="0">
                <a:solidFill>
                  <a:srgbClr val="C74A42"/>
                </a:solidFill>
                <a:latin typeface="Quotable" panose="02000500000000090000" pitchFamily="2" charset="0"/>
              </a:rPr>
              <a:t>H</a:t>
            </a:r>
            <a:r>
              <a:rPr lang="en-NL" sz="3600" b="1" dirty="0">
                <a:solidFill>
                  <a:srgbClr val="C74A42"/>
                </a:solidFill>
                <a:latin typeface="Questrial" pitchFamily="2" charset="0"/>
                <a:ea typeface="Questrial" pitchFamily="2" charset="0"/>
                <a:cs typeface="Questrial" pitchFamily="2" charset="0"/>
              </a:rPr>
              <a:t>ow do we CHANGE our stories? </a:t>
            </a:r>
          </a:p>
        </p:txBody>
      </p:sp>
      <p:pic>
        <p:nvPicPr>
          <p:cNvPr id="6" name="Picture 5" descr="Icon&#10;&#10;Description automatically generated">
            <a:extLst>
              <a:ext uri="{FF2B5EF4-FFF2-40B4-BE49-F238E27FC236}">
                <a16:creationId xmlns:a16="http://schemas.microsoft.com/office/drawing/2014/main" id="{34CEBC40-8FAD-5141-96B0-D72A9B1212E2}"/>
              </a:ext>
            </a:extLst>
          </p:cNvPr>
          <p:cNvPicPr>
            <a:picLocks noChangeAspect="1"/>
          </p:cNvPicPr>
          <p:nvPr/>
        </p:nvPicPr>
        <p:blipFill>
          <a:blip r:embed="rId2"/>
          <a:stretch>
            <a:fillRect/>
          </a:stretch>
        </p:blipFill>
        <p:spPr>
          <a:xfrm>
            <a:off x="9155206" y="872748"/>
            <a:ext cx="2593448" cy="4835325"/>
          </a:xfrm>
          <a:prstGeom prst="rect">
            <a:avLst/>
          </a:prstGeom>
        </p:spPr>
      </p:pic>
      <p:pic>
        <p:nvPicPr>
          <p:cNvPr id="3" name="Picture 2">
            <a:extLst>
              <a:ext uri="{FF2B5EF4-FFF2-40B4-BE49-F238E27FC236}">
                <a16:creationId xmlns:a16="http://schemas.microsoft.com/office/drawing/2014/main" id="{6D415483-6972-124A-8B59-533D2B0AAE8B}"/>
              </a:ext>
            </a:extLst>
          </p:cNvPr>
          <p:cNvPicPr>
            <a:picLocks noChangeAspect="1"/>
          </p:cNvPicPr>
          <p:nvPr/>
        </p:nvPicPr>
        <p:blipFill>
          <a:blip r:embed="rId3"/>
          <a:stretch>
            <a:fillRect/>
          </a:stretch>
        </p:blipFill>
        <p:spPr>
          <a:xfrm>
            <a:off x="0" y="127002"/>
            <a:ext cx="1633141" cy="1491493"/>
          </a:xfrm>
          <a:prstGeom prst="rect">
            <a:avLst/>
          </a:prstGeom>
        </p:spPr>
      </p:pic>
    </p:spTree>
    <p:extLst>
      <p:ext uri="{BB962C8B-B14F-4D97-AF65-F5344CB8AC3E}">
        <p14:creationId xmlns:p14="http://schemas.microsoft.com/office/powerpoint/2010/main" val="1299791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radar chart&#10;&#10;Description automatically generated">
            <a:extLst>
              <a:ext uri="{FF2B5EF4-FFF2-40B4-BE49-F238E27FC236}">
                <a16:creationId xmlns:a16="http://schemas.microsoft.com/office/drawing/2014/main" id="{710E3626-6615-A849-B86F-E7147F332D4D}"/>
              </a:ext>
            </a:extLst>
          </p:cNvPr>
          <p:cNvPicPr>
            <a:picLocks noChangeAspect="1"/>
          </p:cNvPicPr>
          <p:nvPr/>
        </p:nvPicPr>
        <p:blipFill rotWithShape="1">
          <a:blip r:embed="rId3"/>
          <a:srcRect/>
          <a:stretch/>
        </p:blipFill>
        <p:spPr>
          <a:xfrm>
            <a:off x="114300" y="142888"/>
            <a:ext cx="12191973" cy="6857987"/>
          </a:xfrm>
          <a:prstGeom prst="rect">
            <a:avLst/>
          </a:prstGeom>
          <a:noFill/>
        </p:spPr>
      </p:pic>
      <p:pic>
        <p:nvPicPr>
          <p:cNvPr id="7" name="Picture 2">
            <a:extLst>
              <a:ext uri="{FF2B5EF4-FFF2-40B4-BE49-F238E27FC236}">
                <a16:creationId xmlns:a16="http://schemas.microsoft.com/office/drawing/2014/main" id="{FD8575A7-4909-1940-937B-D496BE409278}"/>
              </a:ext>
            </a:extLst>
          </p:cNvPr>
          <p:cNvPicPr>
            <a:picLocks noChangeAspect="1"/>
          </p:cNvPicPr>
          <p:nvPr/>
        </p:nvPicPr>
        <p:blipFill>
          <a:blip r:embed="rId4"/>
          <a:stretch>
            <a:fillRect/>
          </a:stretch>
        </p:blipFill>
        <p:spPr>
          <a:xfrm>
            <a:off x="8962706" y="5366507"/>
            <a:ext cx="1633141" cy="1491493"/>
          </a:xfrm>
          <a:prstGeom prst="rect">
            <a:avLst/>
          </a:prstGeom>
        </p:spPr>
      </p:pic>
    </p:spTree>
    <p:extLst>
      <p:ext uri="{BB962C8B-B14F-4D97-AF65-F5344CB8AC3E}">
        <p14:creationId xmlns:p14="http://schemas.microsoft.com/office/powerpoint/2010/main" val="1115992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3B937E33-48A3-4276-AA11-BC97061C1A21}"/>
              </a:ext>
            </a:extLst>
          </p:cNvPr>
          <p:cNvSpPr/>
          <p:nvPr/>
        </p:nvSpPr>
        <p:spPr>
          <a:xfrm>
            <a:off x="-147709" y="899323"/>
            <a:ext cx="12604654" cy="743494"/>
          </a:xfrm>
          <a:custGeom>
            <a:avLst/>
            <a:gdLst>
              <a:gd name="connsiteX0" fmla="*/ 0 w 9404333"/>
              <a:gd name="connsiteY0" fmla="*/ 554807 h 554807"/>
              <a:gd name="connsiteX1" fmla="*/ 138702 w 9404333"/>
              <a:gd name="connsiteY1" fmla="*/ 0 h 554807"/>
              <a:gd name="connsiteX2" fmla="*/ 9265631 w 9404333"/>
              <a:gd name="connsiteY2" fmla="*/ 0 h 554807"/>
              <a:gd name="connsiteX3" fmla="*/ 9404333 w 9404333"/>
              <a:gd name="connsiteY3" fmla="*/ 554807 h 554807"/>
              <a:gd name="connsiteX4" fmla="*/ 0 w 9404333"/>
              <a:gd name="connsiteY4" fmla="*/ 554807 h 554807"/>
              <a:gd name="connsiteX0" fmla="*/ 267698 w 9265631"/>
              <a:gd name="connsiteY0" fmla="*/ 583836 h 583836"/>
              <a:gd name="connsiteX1" fmla="*/ 0 w 9265631"/>
              <a:gd name="connsiteY1" fmla="*/ 0 h 583836"/>
              <a:gd name="connsiteX2" fmla="*/ 9126929 w 9265631"/>
              <a:gd name="connsiteY2" fmla="*/ 0 h 583836"/>
              <a:gd name="connsiteX3" fmla="*/ 9265631 w 9265631"/>
              <a:gd name="connsiteY3" fmla="*/ 554807 h 583836"/>
              <a:gd name="connsiteX4" fmla="*/ 267698 w 9265631"/>
              <a:gd name="connsiteY4" fmla="*/ 583836 h 583836"/>
              <a:gd name="connsiteX0" fmla="*/ 398326 w 9396259"/>
              <a:gd name="connsiteY0" fmla="*/ 743494 h 743494"/>
              <a:gd name="connsiteX1" fmla="*/ 0 w 9396259"/>
              <a:gd name="connsiteY1" fmla="*/ 0 h 743494"/>
              <a:gd name="connsiteX2" fmla="*/ 9257557 w 9396259"/>
              <a:gd name="connsiteY2" fmla="*/ 159658 h 743494"/>
              <a:gd name="connsiteX3" fmla="*/ 9396259 w 9396259"/>
              <a:gd name="connsiteY3" fmla="*/ 714465 h 743494"/>
              <a:gd name="connsiteX4" fmla="*/ 398326 w 9396259"/>
              <a:gd name="connsiteY4" fmla="*/ 743494 h 743494"/>
              <a:gd name="connsiteX0" fmla="*/ 398326 w 9396259"/>
              <a:gd name="connsiteY0" fmla="*/ 743494 h 743494"/>
              <a:gd name="connsiteX1" fmla="*/ 0 w 9396259"/>
              <a:gd name="connsiteY1" fmla="*/ 0 h 743494"/>
              <a:gd name="connsiteX2" fmla="*/ 9286586 w 9396259"/>
              <a:gd name="connsiteY2" fmla="*/ 116116 h 743494"/>
              <a:gd name="connsiteX3" fmla="*/ 9396259 w 9396259"/>
              <a:gd name="connsiteY3" fmla="*/ 714465 h 743494"/>
              <a:gd name="connsiteX4" fmla="*/ 398326 w 9396259"/>
              <a:gd name="connsiteY4" fmla="*/ 743494 h 743494"/>
              <a:gd name="connsiteX0" fmla="*/ 398326 w 9410774"/>
              <a:gd name="connsiteY0" fmla="*/ 743494 h 743494"/>
              <a:gd name="connsiteX1" fmla="*/ 0 w 9410774"/>
              <a:gd name="connsiteY1" fmla="*/ 0 h 743494"/>
              <a:gd name="connsiteX2" fmla="*/ 9286586 w 9410774"/>
              <a:gd name="connsiteY2" fmla="*/ 1161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2177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145145 h 743494"/>
              <a:gd name="connsiteX3" fmla="*/ 9410774 w 9410774"/>
              <a:gd name="connsiteY3" fmla="*/ 685436 h 743494"/>
              <a:gd name="connsiteX4" fmla="*/ 398326 w 9410774"/>
              <a:gd name="connsiteY4" fmla="*/ 743494 h 74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774" h="743494">
                <a:moveTo>
                  <a:pt x="398326" y="743494"/>
                </a:moveTo>
                <a:lnTo>
                  <a:pt x="0" y="0"/>
                </a:lnTo>
                <a:lnTo>
                  <a:pt x="9141443" y="145145"/>
                </a:lnTo>
                <a:lnTo>
                  <a:pt x="9410774" y="685436"/>
                </a:lnTo>
                <a:lnTo>
                  <a:pt x="398326" y="743494"/>
                </a:lnTo>
                <a:close/>
              </a:path>
            </a:pathLst>
          </a:custGeom>
          <a:gradFill flip="none" rotWithShape="1">
            <a:gsLst>
              <a:gs pos="0">
                <a:schemeClr val="tx1">
                  <a:alpha val="74000"/>
                </a:schemeClr>
              </a:gs>
              <a:gs pos="100000">
                <a:schemeClr val="tx1">
                  <a:alpha val="0"/>
                </a:scheme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Rounded Corners 23">
            <a:extLst>
              <a:ext uri="{FF2B5EF4-FFF2-40B4-BE49-F238E27FC236}">
                <a16:creationId xmlns:a16="http://schemas.microsoft.com/office/drawing/2014/main" id="{3770B1AF-50EA-4B04-8D16-FFD8EAD8D549}"/>
              </a:ext>
            </a:extLst>
          </p:cNvPr>
          <p:cNvSpPr/>
          <p:nvPr/>
        </p:nvSpPr>
        <p:spPr>
          <a:xfrm>
            <a:off x="-604129" y="435429"/>
            <a:ext cx="13639406" cy="765572"/>
          </a:xfrm>
          <a:prstGeom prst="roundRect">
            <a:avLst>
              <a:gd name="adj" fmla="val 50000"/>
            </a:avLst>
          </a:prstGeom>
          <a:solidFill>
            <a:schemeClr val="bg1"/>
          </a:solidFill>
          <a:ln>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9C3D2FB-878E-4317-B67F-993A16206C10}"/>
              </a:ext>
            </a:extLst>
          </p:cNvPr>
          <p:cNvSpPr/>
          <p:nvPr/>
        </p:nvSpPr>
        <p:spPr>
          <a:xfrm>
            <a:off x="-295410" y="642425"/>
            <a:ext cx="12900056" cy="351579"/>
          </a:xfrm>
          <a:prstGeom prst="roundRect">
            <a:avLst>
              <a:gd name="adj" fmla="val 50000"/>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6610F450-2927-44D5-940D-B2422147550C}"/>
              </a:ext>
            </a:extLst>
          </p:cNvPr>
          <p:cNvGrpSpPr/>
          <p:nvPr/>
        </p:nvGrpSpPr>
        <p:grpSpPr>
          <a:xfrm>
            <a:off x="6690145" y="381058"/>
            <a:ext cx="2208628" cy="4712558"/>
            <a:chOff x="6679891" y="388313"/>
            <a:chExt cx="2208628" cy="4712558"/>
          </a:xfrm>
        </p:grpSpPr>
        <p:sp>
          <p:nvSpPr>
            <p:cNvPr id="85" name="Freeform: Shape 84">
              <a:extLst>
                <a:ext uri="{FF2B5EF4-FFF2-40B4-BE49-F238E27FC236}">
                  <a16:creationId xmlns:a16="http://schemas.microsoft.com/office/drawing/2014/main" id="{8516214F-E766-4B62-9E82-8040C5E96E93}"/>
                </a:ext>
              </a:extLst>
            </p:cNvPr>
            <p:cNvSpPr/>
            <p:nvPr/>
          </p:nvSpPr>
          <p:spPr>
            <a:xfrm>
              <a:off x="7745571" y="2821152"/>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3094720-7C51-4532-8AE1-235B96FCE28E}"/>
                </a:ext>
              </a:extLst>
            </p:cNvPr>
            <p:cNvSpPr/>
            <p:nvPr/>
          </p:nvSpPr>
          <p:spPr>
            <a:xfrm>
              <a:off x="6679891" y="2844360"/>
              <a:ext cx="2208628" cy="2208628"/>
            </a:xfrm>
            <a:custGeom>
              <a:avLst/>
              <a:gdLst>
                <a:gd name="connsiteX0" fmla="*/ 1104314 w 2208628"/>
                <a:gd name="connsiteY0" fmla="*/ 137153 h 2208628"/>
                <a:gd name="connsiteX1" fmla="*/ 996529 w 2208628"/>
                <a:gd name="connsiteY1" fmla="*/ 244938 h 2208628"/>
                <a:gd name="connsiteX2" fmla="*/ 1104314 w 2208628"/>
                <a:gd name="connsiteY2" fmla="*/ 352723 h 2208628"/>
                <a:gd name="connsiteX3" fmla="*/ 1212099 w 2208628"/>
                <a:gd name="connsiteY3" fmla="*/ 244938 h 2208628"/>
                <a:gd name="connsiteX4" fmla="*/ 1104314 w 2208628"/>
                <a:gd name="connsiteY4" fmla="*/ 137153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37153"/>
                  </a:moveTo>
                  <a:cubicBezTo>
                    <a:pt x="1044786" y="137153"/>
                    <a:pt x="996529" y="185410"/>
                    <a:pt x="996529" y="244938"/>
                  </a:cubicBezTo>
                  <a:cubicBezTo>
                    <a:pt x="996529" y="304466"/>
                    <a:pt x="1044786" y="352723"/>
                    <a:pt x="1104314" y="352723"/>
                  </a:cubicBezTo>
                  <a:cubicBezTo>
                    <a:pt x="1163842" y="352723"/>
                    <a:pt x="1212099" y="304466"/>
                    <a:pt x="1212099" y="244938"/>
                  </a:cubicBezTo>
                  <a:cubicBezTo>
                    <a:pt x="1212099" y="185410"/>
                    <a:pt x="1163842" y="137153"/>
                    <a:pt x="1104314" y="137153"/>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solidFill>
              <a:srgbClr val="C00000"/>
            </a:solidFill>
            <a:ln>
              <a:gradFill>
                <a:gsLst>
                  <a:gs pos="0">
                    <a:srgbClr val="660066"/>
                  </a:gs>
                  <a:gs pos="100000">
                    <a:srgbClr val="CC00CC">
                      <a:alpha val="0"/>
                    </a:srgbClr>
                  </a:gs>
                </a:gsLst>
                <a:lin ang="19200000" scaled="0"/>
              </a:gradFill>
            </a:ln>
            <a:effectLst>
              <a:innerShdw blurRad="317500" dir="8400000">
                <a:schemeClr val="bg1"/>
              </a:innerShdw>
              <a:reflection blurRad="6350" stA="35000" endPos="90000" dir="5400000" sy="-100000" algn="bl" rotWithShape="0"/>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A0DB7FCD-B0F9-4DE5-BD77-ABD0320C9B7C}"/>
                </a:ext>
              </a:extLst>
            </p:cNvPr>
            <p:cNvGrpSpPr/>
            <p:nvPr/>
          </p:nvGrpSpPr>
          <p:grpSpPr>
            <a:xfrm>
              <a:off x="7399576" y="388313"/>
              <a:ext cx="769257" cy="769257"/>
              <a:chOff x="5877141" y="400287"/>
              <a:chExt cx="769257" cy="769257"/>
            </a:xfrm>
          </p:grpSpPr>
          <p:sp>
            <p:nvSpPr>
              <p:cNvPr id="34" name="Oval 33">
                <a:extLst>
                  <a:ext uri="{FF2B5EF4-FFF2-40B4-BE49-F238E27FC236}">
                    <a16:creationId xmlns:a16="http://schemas.microsoft.com/office/drawing/2014/main" id="{5EA17841-E8C7-40F1-996D-32016E82F0FB}"/>
                  </a:ext>
                </a:extLst>
              </p:cNvPr>
              <p:cNvSpPr/>
              <p:nvPr/>
            </p:nvSpPr>
            <p:spPr>
              <a:xfrm>
                <a:off x="5877141"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7085B4D-A1A9-4696-B928-149384449E98}"/>
                  </a:ext>
                </a:extLst>
              </p:cNvPr>
              <p:cNvSpPr/>
              <p:nvPr/>
            </p:nvSpPr>
            <p:spPr>
              <a:xfrm>
                <a:off x="6052450" y="575111"/>
                <a:ext cx="418638" cy="418638"/>
              </a:xfrm>
              <a:prstGeom prst="ellipse">
                <a:avLst/>
              </a:prstGeom>
              <a:solidFill>
                <a:srgbClr val="FF0000"/>
              </a:solidFill>
              <a:ln>
                <a:solidFill>
                  <a:srgbClr val="FF0000"/>
                </a:solidFill>
              </a:ln>
              <a:effectLst>
                <a:innerShdw blurRad="317500" dir="8400000">
                  <a:schemeClr val="bg1"/>
                </a:innerShdw>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56" name="Straight Connector 55">
              <a:extLst>
                <a:ext uri="{FF2B5EF4-FFF2-40B4-BE49-F238E27FC236}">
                  <a16:creationId xmlns:a16="http://schemas.microsoft.com/office/drawing/2014/main" id="{9214B9F5-8F54-475D-8D32-5042F28DBA43}"/>
                </a:ext>
              </a:extLst>
            </p:cNvPr>
            <p:cNvCxnSpPr>
              <a:cxnSpLocks/>
              <a:stCxn id="34" idx="4"/>
              <a:endCxn id="22" idx="5"/>
            </p:cNvCxnSpPr>
            <p:nvPr/>
          </p:nvCxnSpPr>
          <p:spPr>
            <a:xfrm>
              <a:off x="7784205" y="1157570"/>
              <a:ext cx="0" cy="1686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Freeform: Shape 85">
              <a:extLst>
                <a:ext uri="{FF2B5EF4-FFF2-40B4-BE49-F238E27FC236}">
                  <a16:creationId xmlns:a16="http://schemas.microsoft.com/office/drawing/2014/main" id="{D9D41BF1-B65C-4E42-B050-1A4A55E7E054}"/>
                </a:ext>
              </a:extLst>
            </p:cNvPr>
            <p:cNvSpPr/>
            <p:nvPr/>
          </p:nvSpPr>
          <p:spPr>
            <a:xfrm>
              <a:off x="7777118" y="2826093"/>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0CD65818-302D-465E-B1EC-0A491351A345}"/>
                </a:ext>
              </a:extLst>
            </p:cNvPr>
            <p:cNvSpPr/>
            <p:nvPr/>
          </p:nvSpPr>
          <p:spPr>
            <a:xfrm>
              <a:off x="7751413" y="2804004"/>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B23C4DBF-7BD5-4D3A-A172-0F460697E89D}"/>
                </a:ext>
              </a:extLst>
            </p:cNvPr>
            <p:cNvSpPr/>
            <p:nvPr/>
          </p:nvSpPr>
          <p:spPr>
            <a:xfrm>
              <a:off x="7758079" y="2784951"/>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169E80C6-F659-4F10-BD85-5611702E25FD}"/>
                </a:ext>
              </a:extLst>
            </p:cNvPr>
            <p:cNvSpPr/>
            <p:nvPr/>
          </p:nvSpPr>
          <p:spPr>
            <a:xfrm>
              <a:off x="6909288" y="5029874"/>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490206DD-85E8-4D64-9D95-5F3A62FB1A94}"/>
                </a:ext>
              </a:extLst>
            </p:cNvPr>
            <p:cNvSpPr txBox="1"/>
            <p:nvPr/>
          </p:nvSpPr>
          <p:spPr>
            <a:xfrm>
              <a:off x="7070553" y="3627617"/>
              <a:ext cx="1700505" cy="600164"/>
            </a:xfrm>
            <a:prstGeom prst="rect">
              <a:avLst/>
            </a:prstGeom>
            <a:noFill/>
          </p:spPr>
          <p:txBody>
            <a:bodyPr wrap="square" rtlCol="0">
              <a:spAutoFit/>
            </a:bodyPr>
            <a:lstStyle/>
            <a:p>
              <a:r>
                <a:rPr lang="en-US" sz="1100" dirty="0">
                  <a:solidFill>
                    <a:schemeClr val="bg1"/>
                  </a:solidFill>
                  <a:latin typeface="Century Gothic" panose="020B0502020202020204" pitchFamily="34" charset="0"/>
                </a:rPr>
                <a:t>Teach </a:t>
              </a:r>
              <a:r>
                <a:rPr lang="en-US" sz="1100" b="1" dirty="0">
                  <a:solidFill>
                    <a:schemeClr val="bg1"/>
                  </a:solidFill>
                  <a:latin typeface="Century Gothic" panose="020B0502020202020204" pitchFamily="34" charset="0"/>
                </a:rPr>
                <a:t>Metacognition</a:t>
              </a:r>
            </a:p>
            <a:p>
              <a:r>
                <a:rPr lang="en-US" sz="1100" dirty="0">
                  <a:solidFill>
                    <a:schemeClr val="bg1"/>
                  </a:solidFill>
                  <a:latin typeface="Century Gothic" panose="020B0502020202020204" pitchFamily="34" charset="0"/>
                </a:rPr>
                <a:t> &amp; effective learning strategies</a:t>
              </a:r>
            </a:p>
          </p:txBody>
        </p:sp>
        <p:sp>
          <p:nvSpPr>
            <p:cNvPr id="117" name="TextBox 116">
              <a:extLst>
                <a:ext uri="{FF2B5EF4-FFF2-40B4-BE49-F238E27FC236}">
                  <a16:creationId xmlns:a16="http://schemas.microsoft.com/office/drawing/2014/main" id="{5EB70517-0CC1-4A0B-A756-2378318C986B}"/>
                </a:ext>
              </a:extLst>
            </p:cNvPr>
            <p:cNvSpPr txBox="1"/>
            <p:nvPr/>
          </p:nvSpPr>
          <p:spPr>
            <a:xfrm>
              <a:off x="7339359" y="3340867"/>
              <a:ext cx="1053494" cy="307777"/>
            </a:xfrm>
            <a:prstGeom prst="rect">
              <a:avLst/>
            </a:prstGeom>
            <a:noFill/>
          </p:spPr>
          <p:txBody>
            <a:bodyPr wrap="none" rtlCol="0">
              <a:spAutoFit/>
            </a:bodyPr>
            <a:lstStyle/>
            <a:p>
              <a:r>
                <a:rPr lang="en-US" sz="1400" b="1" dirty="0">
                  <a:solidFill>
                    <a:schemeClr val="bg1"/>
                  </a:solidFill>
                  <a:latin typeface="Century Gothic" panose="020B0502020202020204" pitchFamily="34" charset="0"/>
                </a:rPr>
                <a:t>STEP FOUR</a:t>
              </a:r>
            </a:p>
          </p:txBody>
        </p:sp>
      </p:grpSp>
      <p:grpSp>
        <p:nvGrpSpPr>
          <p:cNvPr id="6" name="Group 5">
            <a:extLst>
              <a:ext uri="{FF2B5EF4-FFF2-40B4-BE49-F238E27FC236}">
                <a16:creationId xmlns:a16="http://schemas.microsoft.com/office/drawing/2014/main" id="{7090A4C6-0ACE-4A8F-802F-CA2D618C13AC}"/>
              </a:ext>
            </a:extLst>
          </p:cNvPr>
          <p:cNvGrpSpPr/>
          <p:nvPr/>
        </p:nvGrpSpPr>
        <p:grpSpPr>
          <a:xfrm>
            <a:off x="8447860" y="435429"/>
            <a:ext cx="2208628" cy="5326454"/>
            <a:chOff x="8447860" y="435429"/>
            <a:chExt cx="2208628" cy="5326454"/>
          </a:xfrm>
          <a:solidFill>
            <a:schemeClr val="bg1">
              <a:lumMod val="10000"/>
            </a:schemeClr>
          </a:solidFill>
        </p:grpSpPr>
        <p:sp>
          <p:nvSpPr>
            <p:cNvPr id="91" name="Freeform: Shape 90">
              <a:extLst>
                <a:ext uri="{FF2B5EF4-FFF2-40B4-BE49-F238E27FC236}">
                  <a16:creationId xmlns:a16="http://schemas.microsoft.com/office/drawing/2014/main" id="{ECCA6C05-9E12-4153-8A2C-8B007D98B6FA}"/>
                </a:ext>
              </a:extLst>
            </p:cNvPr>
            <p:cNvSpPr/>
            <p:nvPr/>
          </p:nvSpPr>
          <p:spPr>
            <a:xfrm>
              <a:off x="9562617" y="3441238"/>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CB42899-DD88-45DE-930E-0A28FB23B5EF}"/>
                </a:ext>
              </a:extLst>
            </p:cNvPr>
            <p:cNvSpPr/>
            <p:nvPr/>
          </p:nvSpPr>
          <p:spPr>
            <a:xfrm>
              <a:off x="8447860" y="3463753"/>
              <a:ext cx="2208628" cy="2208628"/>
            </a:xfrm>
            <a:custGeom>
              <a:avLst/>
              <a:gdLst>
                <a:gd name="connsiteX0" fmla="*/ 1104314 w 2208628"/>
                <a:gd name="connsiteY0" fmla="*/ 124227 h 2208628"/>
                <a:gd name="connsiteX1" fmla="*/ 996529 w 2208628"/>
                <a:gd name="connsiteY1" fmla="*/ 232012 h 2208628"/>
                <a:gd name="connsiteX2" fmla="*/ 1104314 w 2208628"/>
                <a:gd name="connsiteY2" fmla="*/ 339797 h 2208628"/>
                <a:gd name="connsiteX3" fmla="*/ 1212099 w 2208628"/>
                <a:gd name="connsiteY3" fmla="*/ 232012 h 2208628"/>
                <a:gd name="connsiteX4" fmla="*/ 1104314 w 2208628"/>
                <a:gd name="connsiteY4" fmla="*/ 124227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24227"/>
                  </a:moveTo>
                  <a:cubicBezTo>
                    <a:pt x="1044786" y="124227"/>
                    <a:pt x="996529" y="172484"/>
                    <a:pt x="996529" y="232012"/>
                  </a:cubicBezTo>
                  <a:cubicBezTo>
                    <a:pt x="996529" y="291540"/>
                    <a:pt x="1044786" y="339797"/>
                    <a:pt x="1104314" y="339797"/>
                  </a:cubicBezTo>
                  <a:cubicBezTo>
                    <a:pt x="1163842" y="339797"/>
                    <a:pt x="1212099" y="291540"/>
                    <a:pt x="1212099" y="232012"/>
                  </a:cubicBezTo>
                  <a:cubicBezTo>
                    <a:pt x="1212099" y="172484"/>
                    <a:pt x="1163842" y="124227"/>
                    <a:pt x="1104314" y="12422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pFill/>
            <a:ln>
              <a:solidFill>
                <a:schemeClr val="tx1"/>
              </a:solidFill>
            </a:ln>
            <a:effectLst>
              <a:innerShdw blurRad="317500" dir="8400000">
                <a:schemeClr val="bg1"/>
              </a:innerShdw>
              <a:reflection blurRad="6350" stA="35000" endPos="90000" dir="5400000" sy="-100000" algn="bl" rotWithShape="0"/>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BA28B76C-5107-436E-B803-6592BADC7185}"/>
                </a:ext>
              </a:extLst>
            </p:cNvPr>
            <p:cNvGrpSpPr/>
            <p:nvPr/>
          </p:nvGrpSpPr>
          <p:grpSpPr>
            <a:xfrm>
              <a:off x="9217095" y="435429"/>
              <a:ext cx="769257" cy="769257"/>
              <a:chOff x="7255412" y="400287"/>
              <a:chExt cx="769257" cy="769257"/>
            </a:xfrm>
            <a:grpFill/>
          </p:grpSpPr>
          <p:sp>
            <p:nvSpPr>
              <p:cNvPr id="36" name="Oval 35">
                <a:extLst>
                  <a:ext uri="{FF2B5EF4-FFF2-40B4-BE49-F238E27FC236}">
                    <a16:creationId xmlns:a16="http://schemas.microsoft.com/office/drawing/2014/main" id="{AE32F8C6-A1E2-4A41-ACB9-A9D887FE8A80}"/>
                  </a:ext>
                </a:extLst>
              </p:cNvPr>
              <p:cNvSpPr/>
              <p:nvPr/>
            </p:nvSpPr>
            <p:spPr>
              <a:xfrm>
                <a:off x="7255412" y="400287"/>
                <a:ext cx="769257" cy="769257"/>
              </a:xfrm>
              <a:prstGeom prst="ellipse">
                <a:avLst/>
              </a:prstGeom>
              <a:grp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8B37D97-0B59-4F86-8678-171A761C541D}"/>
                  </a:ext>
                </a:extLst>
              </p:cNvPr>
              <p:cNvSpPr/>
              <p:nvPr/>
            </p:nvSpPr>
            <p:spPr>
              <a:xfrm>
                <a:off x="7430721" y="575111"/>
                <a:ext cx="418638" cy="418638"/>
              </a:xfrm>
              <a:prstGeom prst="ellipse">
                <a:avLst/>
              </a:prstGeom>
              <a:grpFill/>
              <a:ln>
                <a:solidFill>
                  <a:schemeClr val="tx1"/>
                </a:solidFill>
              </a:ln>
              <a:effectLst>
                <a:innerShdw blurRad="317500" dir="8400000">
                  <a:schemeClr val="bg1"/>
                </a:innerShdw>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59" name="Straight Connector 58">
              <a:extLst>
                <a:ext uri="{FF2B5EF4-FFF2-40B4-BE49-F238E27FC236}">
                  <a16:creationId xmlns:a16="http://schemas.microsoft.com/office/drawing/2014/main" id="{35D97D61-3B74-473E-B47D-20E6942675C3}"/>
                </a:ext>
              </a:extLst>
            </p:cNvPr>
            <p:cNvCxnSpPr>
              <a:cxnSpLocks/>
              <a:stCxn id="36" idx="4"/>
              <a:endCxn id="23" idx="5"/>
            </p:cNvCxnSpPr>
            <p:nvPr/>
          </p:nvCxnSpPr>
          <p:spPr>
            <a:xfrm flipH="1">
              <a:off x="9552174" y="1204686"/>
              <a:ext cx="49550" cy="225906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Freeform: Shape 91">
              <a:extLst>
                <a:ext uri="{FF2B5EF4-FFF2-40B4-BE49-F238E27FC236}">
                  <a16:creationId xmlns:a16="http://schemas.microsoft.com/office/drawing/2014/main" id="{62A2AEA3-0A47-404D-BA63-A6A151284C7A}"/>
                </a:ext>
              </a:extLst>
            </p:cNvPr>
            <p:cNvSpPr/>
            <p:nvPr/>
          </p:nvSpPr>
          <p:spPr>
            <a:xfrm>
              <a:off x="9594164" y="3446179"/>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8B8F7C-74DA-4C48-AF4F-AC70DAA0F081}"/>
                </a:ext>
              </a:extLst>
            </p:cNvPr>
            <p:cNvSpPr/>
            <p:nvPr/>
          </p:nvSpPr>
          <p:spPr>
            <a:xfrm>
              <a:off x="9568459" y="3424090"/>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2A0E65F2-9997-4D1C-84DC-F85F573B215D}"/>
                </a:ext>
              </a:extLst>
            </p:cNvPr>
            <p:cNvSpPr/>
            <p:nvPr/>
          </p:nvSpPr>
          <p:spPr>
            <a:xfrm>
              <a:off x="9575125" y="340503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46CD492D-9EE2-49DC-BCB4-B7D0D832510B}"/>
                </a:ext>
              </a:extLst>
            </p:cNvPr>
            <p:cNvSpPr/>
            <p:nvPr/>
          </p:nvSpPr>
          <p:spPr>
            <a:xfrm>
              <a:off x="8742514" y="5690886"/>
              <a:ext cx="1794737" cy="70997"/>
            </a:xfrm>
            <a:prstGeom prst="ellipse">
              <a:avLst/>
            </a:prstGeom>
            <a:grpFill/>
            <a:ln>
              <a:solidFill>
                <a:schemeClr val="tx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8D617B1A-622D-4DC3-909F-3F23E8D088BD}"/>
                </a:ext>
              </a:extLst>
            </p:cNvPr>
            <p:cNvSpPr txBox="1"/>
            <p:nvPr/>
          </p:nvSpPr>
          <p:spPr>
            <a:xfrm>
              <a:off x="8826065" y="4183085"/>
              <a:ext cx="1724657" cy="769441"/>
            </a:xfrm>
            <a:prstGeom prst="rect">
              <a:avLst/>
            </a:prstGeom>
            <a:grpFill/>
            <a:ln>
              <a:solidFill>
                <a:schemeClr val="tx1"/>
              </a:solidFill>
            </a:ln>
          </p:spPr>
          <p:txBody>
            <a:bodyPr wrap="square" rtlCol="0">
              <a:spAutoFit/>
            </a:bodyPr>
            <a:lstStyle/>
            <a:p>
              <a:r>
                <a:rPr lang="en-US" sz="1100" dirty="0">
                  <a:solidFill>
                    <a:schemeClr val="bg1"/>
                  </a:solidFill>
                  <a:latin typeface="Century Gothic" panose="020B0502020202020204" pitchFamily="34" charset="0"/>
                </a:rPr>
                <a:t>Employ </a:t>
              </a:r>
              <a:r>
                <a:rPr lang="en-US" sz="1100" b="1" dirty="0">
                  <a:solidFill>
                    <a:schemeClr val="bg1"/>
                  </a:solidFill>
                  <a:latin typeface="Century Gothic" panose="020B0502020202020204" pitchFamily="34" charset="0"/>
                </a:rPr>
                <a:t>Feedbac</a:t>
              </a:r>
              <a:r>
                <a:rPr lang="en-US" sz="1100" dirty="0">
                  <a:solidFill>
                    <a:schemeClr val="bg1"/>
                  </a:solidFill>
                  <a:latin typeface="Century Gothic" panose="020B0502020202020204" pitchFamily="34" charset="0"/>
                </a:rPr>
                <a:t>k to guide and adjust student learning process</a:t>
              </a:r>
            </a:p>
          </p:txBody>
        </p:sp>
        <p:sp>
          <p:nvSpPr>
            <p:cNvPr id="119" name="TextBox 118">
              <a:extLst>
                <a:ext uri="{FF2B5EF4-FFF2-40B4-BE49-F238E27FC236}">
                  <a16:creationId xmlns:a16="http://schemas.microsoft.com/office/drawing/2014/main" id="{85064E40-2020-4E30-A5F7-7EA1DB6C1E9F}"/>
                </a:ext>
              </a:extLst>
            </p:cNvPr>
            <p:cNvSpPr txBox="1"/>
            <p:nvPr/>
          </p:nvSpPr>
          <p:spPr>
            <a:xfrm>
              <a:off x="9119023" y="3896335"/>
              <a:ext cx="950901" cy="307777"/>
            </a:xfrm>
            <a:prstGeom prst="rect">
              <a:avLst/>
            </a:prstGeom>
            <a:grpFill/>
            <a:ln>
              <a:solidFill>
                <a:schemeClr val="tx1"/>
              </a:solidFill>
            </a:ln>
          </p:spPr>
          <p:txBody>
            <a:bodyPr wrap="none" rtlCol="0">
              <a:spAutoFit/>
            </a:bodyPr>
            <a:lstStyle/>
            <a:p>
              <a:r>
                <a:rPr lang="en-US" sz="1400" b="1" dirty="0">
                  <a:solidFill>
                    <a:schemeClr val="bg1"/>
                  </a:solidFill>
                  <a:latin typeface="Century Gothic" panose="020B0502020202020204" pitchFamily="34" charset="0"/>
                </a:rPr>
                <a:t>STEP FIVE</a:t>
              </a:r>
            </a:p>
          </p:txBody>
        </p:sp>
      </p:grpSp>
      <p:grpSp>
        <p:nvGrpSpPr>
          <p:cNvPr id="3" name="Group 2">
            <a:extLst>
              <a:ext uri="{FF2B5EF4-FFF2-40B4-BE49-F238E27FC236}">
                <a16:creationId xmlns:a16="http://schemas.microsoft.com/office/drawing/2014/main" id="{D8FA8295-C1A7-4773-88C6-725B3B35F50D}"/>
              </a:ext>
            </a:extLst>
          </p:cNvPr>
          <p:cNvGrpSpPr/>
          <p:nvPr/>
        </p:nvGrpSpPr>
        <p:grpSpPr>
          <a:xfrm>
            <a:off x="2946244" y="414801"/>
            <a:ext cx="2208628" cy="5188114"/>
            <a:chOff x="2946244" y="414801"/>
            <a:chExt cx="2208628" cy="5188114"/>
          </a:xfrm>
          <a:solidFill>
            <a:schemeClr val="tx1">
              <a:lumMod val="50000"/>
            </a:schemeClr>
          </a:solidFill>
        </p:grpSpPr>
        <p:sp>
          <p:nvSpPr>
            <p:cNvPr id="74" name="Freeform: Shape 73">
              <a:extLst>
                <a:ext uri="{FF2B5EF4-FFF2-40B4-BE49-F238E27FC236}">
                  <a16:creationId xmlns:a16="http://schemas.microsoft.com/office/drawing/2014/main" id="{D7BE03DD-D845-433B-8D65-3F374AC9FB91}"/>
                </a:ext>
              </a:extLst>
            </p:cNvPr>
            <p:cNvSpPr/>
            <p:nvPr/>
          </p:nvSpPr>
          <p:spPr>
            <a:xfrm>
              <a:off x="4011925" y="3297855"/>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89F9BD3-AFE2-479D-8EFA-651C98F06908}"/>
                </a:ext>
              </a:extLst>
            </p:cNvPr>
            <p:cNvSpPr/>
            <p:nvPr/>
          </p:nvSpPr>
          <p:spPr>
            <a:xfrm>
              <a:off x="2946244" y="3308817"/>
              <a:ext cx="2208628" cy="2208628"/>
            </a:xfrm>
            <a:custGeom>
              <a:avLst/>
              <a:gdLst>
                <a:gd name="connsiteX0" fmla="*/ 1104314 w 2208628"/>
                <a:gd name="connsiteY0" fmla="*/ 123187 h 2208628"/>
                <a:gd name="connsiteX1" fmla="*/ 996529 w 2208628"/>
                <a:gd name="connsiteY1" fmla="*/ 230972 h 2208628"/>
                <a:gd name="connsiteX2" fmla="*/ 1104314 w 2208628"/>
                <a:gd name="connsiteY2" fmla="*/ 338757 h 2208628"/>
                <a:gd name="connsiteX3" fmla="*/ 1212099 w 2208628"/>
                <a:gd name="connsiteY3" fmla="*/ 230972 h 2208628"/>
                <a:gd name="connsiteX4" fmla="*/ 1104314 w 2208628"/>
                <a:gd name="connsiteY4" fmla="*/ 123187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23187"/>
                  </a:moveTo>
                  <a:cubicBezTo>
                    <a:pt x="1044786" y="123187"/>
                    <a:pt x="996529" y="171444"/>
                    <a:pt x="996529" y="230972"/>
                  </a:cubicBezTo>
                  <a:cubicBezTo>
                    <a:pt x="996529" y="290500"/>
                    <a:pt x="1044786" y="338757"/>
                    <a:pt x="1104314" y="338757"/>
                  </a:cubicBezTo>
                  <a:cubicBezTo>
                    <a:pt x="1163842" y="338757"/>
                    <a:pt x="1212099" y="290500"/>
                    <a:pt x="1212099" y="230972"/>
                  </a:cubicBezTo>
                  <a:cubicBezTo>
                    <a:pt x="1212099" y="171444"/>
                    <a:pt x="1163842" y="123187"/>
                    <a:pt x="1104314" y="12318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pFill/>
            <a:ln>
              <a:gradFill>
                <a:gsLst>
                  <a:gs pos="0">
                    <a:srgbClr val="0099CC"/>
                  </a:gs>
                  <a:gs pos="100000">
                    <a:srgbClr val="00CCFF">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A283ED2C-FB38-4E24-BB58-E4DD922AE5D3}"/>
                </a:ext>
              </a:extLst>
            </p:cNvPr>
            <p:cNvGrpSpPr/>
            <p:nvPr/>
          </p:nvGrpSpPr>
          <p:grpSpPr>
            <a:xfrm>
              <a:off x="3657625" y="414801"/>
              <a:ext cx="769257" cy="769257"/>
              <a:chOff x="3120599" y="400287"/>
              <a:chExt cx="769257" cy="769257"/>
            </a:xfrm>
            <a:grpFill/>
          </p:grpSpPr>
          <p:sp>
            <p:nvSpPr>
              <p:cNvPr id="30" name="Oval 29">
                <a:extLst>
                  <a:ext uri="{FF2B5EF4-FFF2-40B4-BE49-F238E27FC236}">
                    <a16:creationId xmlns:a16="http://schemas.microsoft.com/office/drawing/2014/main" id="{4722BFA1-8133-4D7D-98FB-358C29FC0D02}"/>
                  </a:ext>
                </a:extLst>
              </p:cNvPr>
              <p:cNvSpPr/>
              <p:nvPr/>
            </p:nvSpPr>
            <p:spPr>
              <a:xfrm>
                <a:off x="3120599" y="400287"/>
                <a:ext cx="769257" cy="769257"/>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46ADDB2-FE29-4DBC-9B09-410876138581}"/>
                  </a:ext>
                </a:extLst>
              </p:cNvPr>
              <p:cNvSpPr/>
              <p:nvPr/>
            </p:nvSpPr>
            <p:spPr>
              <a:xfrm>
                <a:off x="3295908" y="575111"/>
                <a:ext cx="418638" cy="418638"/>
              </a:xfrm>
              <a:prstGeom prst="ellipse">
                <a:avLst/>
              </a:prstGeom>
              <a:grpFill/>
              <a:ln>
                <a:solidFill>
                  <a:schemeClr val="bg2"/>
                </a:soli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48" name="Straight Connector 47">
              <a:extLst>
                <a:ext uri="{FF2B5EF4-FFF2-40B4-BE49-F238E27FC236}">
                  <a16:creationId xmlns:a16="http://schemas.microsoft.com/office/drawing/2014/main" id="{2AB7DF42-404C-4667-ACEF-E1455B4B57F8}"/>
                </a:ext>
              </a:extLst>
            </p:cNvPr>
            <p:cNvCxnSpPr>
              <a:cxnSpLocks/>
              <a:stCxn id="30" idx="4"/>
              <a:endCxn id="19" idx="5"/>
            </p:cNvCxnSpPr>
            <p:nvPr/>
          </p:nvCxnSpPr>
          <p:spPr>
            <a:xfrm>
              <a:off x="4042254" y="1184058"/>
              <a:ext cx="8304" cy="2124759"/>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a16="http://schemas.microsoft.com/office/drawing/2014/main" id="{41654E2A-E43B-4221-AFC7-1E564C660AFB}"/>
                </a:ext>
              </a:extLst>
            </p:cNvPr>
            <p:cNvSpPr/>
            <p:nvPr/>
          </p:nvSpPr>
          <p:spPr>
            <a:xfrm>
              <a:off x="4043472" y="3302796"/>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B0A1992-ADCB-478E-ACC2-C977A99DD7AF}"/>
                </a:ext>
              </a:extLst>
            </p:cNvPr>
            <p:cNvSpPr/>
            <p:nvPr/>
          </p:nvSpPr>
          <p:spPr>
            <a:xfrm>
              <a:off x="4017767" y="328070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64F327D-3774-4617-B795-F3350EC95C25}"/>
                </a:ext>
              </a:extLst>
            </p:cNvPr>
            <p:cNvSpPr/>
            <p:nvPr/>
          </p:nvSpPr>
          <p:spPr>
            <a:xfrm>
              <a:off x="4024433" y="3261654"/>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70AB8EA1-3F30-4177-82AE-0C56809CBE97}"/>
                </a:ext>
              </a:extLst>
            </p:cNvPr>
            <p:cNvSpPr/>
            <p:nvPr/>
          </p:nvSpPr>
          <p:spPr>
            <a:xfrm>
              <a:off x="3168962" y="5531918"/>
              <a:ext cx="1794737" cy="70997"/>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7FCB114E-30DC-4937-915F-46F567371654}"/>
                </a:ext>
              </a:extLst>
            </p:cNvPr>
            <p:cNvSpPr txBox="1"/>
            <p:nvPr/>
          </p:nvSpPr>
          <p:spPr>
            <a:xfrm>
              <a:off x="3352837" y="4113442"/>
              <a:ext cx="1700505" cy="430887"/>
            </a:xfrm>
            <a:prstGeom prst="rect">
              <a:avLst/>
            </a:prstGeom>
            <a:grpFill/>
          </p:spPr>
          <p:txBody>
            <a:bodyPr wrap="square" rtlCol="0">
              <a:spAutoFit/>
            </a:bodyPr>
            <a:lstStyle/>
            <a:p>
              <a:r>
                <a:rPr lang="en-US" sz="1100">
                  <a:solidFill>
                    <a:schemeClr val="bg1"/>
                  </a:solidFill>
                  <a:latin typeface="Century Gothic" panose="020B0502020202020204" pitchFamily="34" charset="0"/>
                </a:rPr>
                <a:t>Identify student </a:t>
              </a:r>
              <a:r>
                <a:rPr lang="en-US" sz="1100" b="1">
                  <a:solidFill>
                    <a:schemeClr val="bg1"/>
                  </a:solidFill>
                  <a:latin typeface="Century Gothic" panose="020B0502020202020204" pitchFamily="34" charset="0"/>
                </a:rPr>
                <a:t>Motivation</a:t>
              </a:r>
              <a:r>
                <a:rPr lang="en-US" sz="1100">
                  <a:solidFill>
                    <a:schemeClr val="bg1"/>
                  </a:solidFill>
                  <a:latin typeface="Century Gothic" panose="020B0502020202020204" pitchFamily="34" charset="0"/>
                </a:rPr>
                <a:t> typology</a:t>
              </a:r>
              <a:endParaRPr lang="en-US" sz="1100" dirty="0">
                <a:solidFill>
                  <a:schemeClr val="bg1"/>
                </a:solidFill>
                <a:latin typeface="Century Gothic" panose="020B0502020202020204" pitchFamily="34" charset="0"/>
              </a:endParaRPr>
            </a:p>
          </p:txBody>
        </p:sp>
        <p:sp>
          <p:nvSpPr>
            <p:cNvPr id="113" name="TextBox 112">
              <a:extLst>
                <a:ext uri="{FF2B5EF4-FFF2-40B4-BE49-F238E27FC236}">
                  <a16:creationId xmlns:a16="http://schemas.microsoft.com/office/drawing/2014/main" id="{E979B25A-B4B7-490A-980C-521069971679}"/>
                </a:ext>
              </a:extLst>
            </p:cNvPr>
            <p:cNvSpPr txBox="1"/>
            <p:nvPr/>
          </p:nvSpPr>
          <p:spPr>
            <a:xfrm>
              <a:off x="3621643" y="3826692"/>
              <a:ext cx="984565" cy="307777"/>
            </a:xfrm>
            <a:prstGeom prst="rect">
              <a:avLst/>
            </a:prstGeom>
            <a:grpFill/>
          </p:spPr>
          <p:txBody>
            <a:bodyPr wrap="none" rtlCol="0">
              <a:spAutoFit/>
            </a:bodyPr>
            <a:lstStyle/>
            <a:p>
              <a:r>
                <a:rPr lang="en-US" sz="1400" b="1" dirty="0">
                  <a:solidFill>
                    <a:schemeClr val="bg1"/>
                  </a:solidFill>
                  <a:latin typeface="Century Gothic" panose="020B0502020202020204" pitchFamily="34" charset="0"/>
                </a:rPr>
                <a:t>STEP TWO</a:t>
              </a:r>
            </a:p>
          </p:txBody>
        </p:sp>
      </p:grpSp>
      <p:grpSp>
        <p:nvGrpSpPr>
          <p:cNvPr id="4" name="Group 3">
            <a:extLst>
              <a:ext uri="{FF2B5EF4-FFF2-40B4-BE49-F238E27FC236}">
                <a16:creationId xmlns:a16="http://schemas.microsoft.com/office/drawing/2014/main" id="{2E74503D-3E31-4501-ACC1-9E54432DCB14}"/>
              </a:ext>
            </a:extLst>
          </p:cNvPr>
          <p:cNvGrpSpPr/>
          <p:nvPr/>
        </p:nvGrpSpPr>
        <p:grpSpPr>
          <a:xfrm>
            <a:off x="4864290" y="359569"/>
            <a:ext cx="2208628" cy="5340577"/>
            <a:chOff x="4864290" y="359569"/>
            <a:chExt cx="2208628" cy="5340577"/>
          </a:xfrm>
          <a:solidFill>
            <a:schemeClr val="bg1">
              <a:lumMod val="50000"/>
            </a:schemeClr>
          </a:solidFill>
        </p:grpSpPr>
        <p:sp>
          <p:nvSpPr>
            <p:cNvPr id="80" name="Freeform: Shape 79">
              <a:extLst>
                <a:ext uri="{FF2B5EF4-FFF2-40B4-BE49-F238E27FC236}">
                  <a16:creationId xmlns:a16="http://schemas.microsoft.com/office/drawing/2014/main" id="{50055088-77BD-4D23-A1E1-B07EFB6D84D5}"/>
                </a:ext>
              </a:extLst>
            </p:cNvPr>
            <p:cNvSpPr/>
            <p:nvPr/>
          </p:nvSpPr>
          <p:spPr>
            <a:xfrm>
              <a:off x="5937057" y="3411066"/>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57E04C9-A934-4BBF-93A0-2A48D7BB8F9B}"/>
                </a:ext>
              </a:extLst>
            </p:cNvPr>
            <p:cNvSpPr/>
            <p:nvPr/>
          </p:nvSpPr>
          <p:spPr>
            <a:xfrm>
              <a:off x="4864290" y="3429000"/>
              <a:ext cx="2208628" cy="2208628"/>
            </a:xfrm>
            <a:custGeom>
              <a:avLst/>
              <a:gdLst>
                <a:gd name="connsiteX0" fmla="*/ 1104314 w 2208628"/>
                <a:gd name="connsiteY0" fmla="*/ 143598 h 2208628"/>
                <a:gd name="connsiteX1" fmla="*/ 996529 w 2208628"/>
                <a:gd name="connsiteY1" fmla="*/ 251383 h 2208628"/>
                <a:gd name="connsiteX2" fmla="*/ 1104314 w 2208628"/>
                <a:gd name="connsiteY2" fmla="*/ 359168 h 2208628"/>
                <a:gd name="connsiteX3" fmla="*/ 1212099 w 2208628"/>
                <a:gd name="connsiteY3" fmla="*/ 251383 h 2208628"/>
                <a:gd name="connsiteX4" fmla="*/ 1104314 w 2208628"/>
                <a:gd name="connsiteY4" fmla="*/ 143598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43598"/>
                  </a:moveTo>
                  <a:cubicBezTo>
                    <a:pt x="1044786" y="143598"/>
                    <a:pt x="996529" y="191855"/>
                    <a:pt x="996529" y="251383"/>
                  </a:cubicBezTo>
                  <a:cubicBezTo>
                    <a:pt x="996529" y="310911"/>
                    <a:pt x="1044786" y="359168"/>
                    <a:pt x="1104314" y="359168"/>
                  </a:cubicBezTo>
                  <a:cubicBezTo>
                    <a:pt x="1163842" y="359168"/>
                    <a:pt x="1212099" y="310911"/>
                    <a:pt x="1212099" y="251383"/>
                  </a:cubicBezTo>
                  <a:cubicBezTo>
                    <a:pt x="1212099" y="191855"/>
                    <a:pt x="1163842" y="143598"/>
                    <a:pt x="1104314" y="143598"/>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pFill/>
            <a:ln>
              <a:solidFill>
                <a:schemeClr val="bg2">
                  <a:lumMod val="75000"/>
                </a:schemeClr>
              </a:soli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C0D0F899-833F-420E-82CB-CA929109DE37}"/>
                </a:ext>
              </a:extLst>
            </p:cNvPr>
            <p:cNvGrpSpPr/>
            <p:nvPr/>
          </p:nvGrpSpPr>
          <p:grpSpPr>
            <a:xfrm>
              <a:off x="5588567" y="359569"/>
              <a:ext cx="769257" cy="769257"/>
              <a:chOff x="4498870" y="400287"/>
              <a:chExt cx="769257" cy="769257"/>
            </a:xfrm>
            <a:grpFill/>
          </p:grpSpPr>
          <p:sp>
            <p:nvSpPr>
              <p:cNvPr id="32" name="Oval 31">
                <a:extLst>
                  <a:ext uri="{FF2B5EF4-FFF2-40B4-BE49-F238E27FC236}">
                    <a16:creationId xmlns:a16="http://schemas.microsoft.com/office/drawing/2014/main" id="{96746E8F-9175-45A0-A65A-11E5F0492B2D}"/>
                  </a:ext>
                </a:extLst>
              </p:cNvPr>
              <p:cNvSpPr/>
              <p:nvPr/>
            </p:nvSpPr>
            <p:spPr>
              <a:xfrm>
                <a:off x="4498870" y="400287"/>
                <a:ext cx="769257" cy="769257"/>
              </a:xfrm>
              <a:prstGeom prst="ellipse">
                <a:avLst/>
              </a:prstGeom>
              <a:grpFill/>
              <a:ln>
                <a:solidFill>
                  <a:schemeClr val="bg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2897699-3D79-4867-97B6-52C3DCD0AE86}"/>
                  </a:ext>
                </a:extLst>
              </p:cNvPr>
              <p:cNvSpPr/>
              <p:nvPr/>
            </p:nvSpPr>
            <p:spPr>
              <a:xfrm>
                <a:off x="4674179" y="575111"/>
                <a:ext cx="418638" cy="418638"/>
              </a:xfrm>
              <a:prstGeom prst="ellipse">
                <a:avLst/>
              </a:prstGeom>
              <a:grpFill/>
              <a:ln>
                <a:solidFill>
                  <a:schemeClr val="bg2">
                    <a:lumMod val="75000"/>
                  </a:schemeClr>
                </a:soli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cxnSp>
          <p:nvCxnSpPr>
            <p:cNvPr id="53" name="Straight Connector 52">
              <a:extLst>
                <a:ext uri="{FF2B5EF4-FFF2-40B4-BE49-F238E27FC236}">
                  <a16:creationId xmlns:a16="http://schemas.microsoft.com/office/drawing/2014/main" id="{CCCF36B1-C983-4D8D-A2BC-232598546795}"/>
                </a:ext>
              </a:extLst>
            </p:cNvPr>
            <p:cNvCxnSpPr>
              <a:cxnSpLocks/>
              <a:stCxn id="32" idx="4"/>
              <a:endCxn id="20" idx="5"/>
            </p:cNvCxnSpPr>
            <p:nvPr/>
          </p:nvCxnSpPr>
          <p:spPr>
            <a:xfrm flipH="1">
              <a:off x="5968604" y="1128826"/>
              <a:ext cx="4592" cy="2300174"/>
            </a:xfrm>
            <a:prstGeom prst="line">
              <a:avLst/>
            </a:prstGeom>
            <a:grp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1" name="Freeform: Shape 80">
              <a:extLst>
                <a:ext uri="{FF2B5EF4-FFF2-40B4-BE49-F238E27FC236}">
                  <a16:creationId xmlns:a16="http://schemas.microsoft.com/office/drawing/2014/main" id="{DF28B970-B7D3-4943-A2E6-16F51889E37C}"/>
                </a:ext>
              </a:extLst>
            </p:cNvPr>
            <p:cNvSpPr/>
            <p:nvPr/>
          </p:nvSpPr>
          <p:spPr>
            <a:xfrm>
              <a:off x="5968604" y="3416007"/>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ECCF5FF-84C7-47BB-BCD9-02FEDF2DA590}"/>
                </a:ext>
              </a:extLst>
            </p:cNvPr>
            <p:cNvSpPr/>
            <p:nvPr/>
          </p:nvSpPr>
          <p:spPr>
            <a:xfrm>
              <a:off x="5942899" y="3393918"/>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B27476EE-CF2F-4028-90E6-07F9ADE09488}"/>
                </a:ext>
              </a:extLst>
            </p:cNvPr>
            <p:cNvSpPr/>
            <p:nvPr/>
          </p:nvSpPr>
          <p:spPr>
            <a:xfrm>
              <a:off x="5949565" y="3374865"/>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5F52D426-5001-48C3-B633-FA67C69E28CE}"/>
                </a:ext>
              </a:extLst>
            </p:cNvPr>
            <p:cNvSpPr/>
            <p:nvPr/>
          </p:nvSpPr>
          <p:spPr>
            <a:xfrm>
              <a:off x="5039688" y="5629149"/>
              <a:ext cx="1794737" cy="70997"/>
            </a:xfrm>
            <a:prstGeom prst="ellipse">
              <a:avLst/>
            </a:prstGeom>
            <a:grpFill/>
            <a:ln>
              <a:solidFill>
                <a:schemeClr val="bg2">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BC33EEB7-A335-44CA-B7DA-88683F00B158}"/>
                </a:ext>
              </a:extLst>
            </p:cNvPr>
            <p:cNvSpPr txBox="1"/>
            <p:nvPr/>
          </p:nvSpPr>
          <p:spPr>
            <a:xfrm>
              <a:off x="5108350" y="4183085"/>
              <a:ext cx="1847238" cy="769441"/>
            </a:xfrm>
            <a:prstGeom prst="rect">
              <a:avLst/>
            </a:prstGeom>
            <a:grpFill/>
            <a:ln>
              <a:solidFill>
                <a:schemeClr val="bg2">
                  <a:lumMod val="75000"/>
                </a:schemeClr>
              </a:solidFill>
            </a:ln>
          </p:spPr>
          <p:txBody>
            <a:bodyPr wrap="square" rtlCol="0">
              <a:spAutoFit/>
            </a:bodyPr>
            <a:lstStyle/>
            <a:p>
              <a:pPr algn="ctr"/>
              <a:r>
                <a:rPr lang="en-US" sz="1100" dirty="0">
                  <a:solidFill>
                    <a:schemeClr val="bg1"/>
                  </a:solidFill>
                  <a:latin typeface="Century Gothic" panose="020B0502020202020204" pitchFamily="34" charset="0"/>
                </a:rPr>
                <a:t>Teach students the  value and significance of </a:t>
              </a:r>
              <a:r>
                <a:rPr lang="en-US" sz="1100" b="1" dirty="0">
                  <a:solidFill>
                    <a:schemeClr val="bg1"/>
                  </a:solidFill>
                  <a:latin typeface="Century Gothic" panose="020B0502020202020204" pitchFamily="34" charset="0"/>
                </a:rPr>
                <a:t>Stories,</a:t>
              </a:r>
              <a:r>
                <a:rPr lang="en-US" sz="1100" dirty="0">
                  <a:solidFill>
                    <a:schemeClr val="bg1"/>
                  </a:solidFill>
                  <a:latin typeface="Century Gothic" panose="020B0502020202020204" pitchFamily="34" charset="0"/>
                </a:rPr>
                <a:t> </a:t>
              </a:r>
              <a:r>
                <a:rPr lang="en-US" sz="1100" b="1" dirty="0">
                  <a:solidFill>
                    <a:schemeClr val="bg1"/>
                  </a:solidFill>
                  <a:latin typeface="Century Gothic" panose="020B0502020202020204" pitchFamily="34" charset="0"/>
                </a:rPr>
                <a:t>Errors and Effective Effort</a:t>
              </a:r>
            </a:p>
          </p:txBody>
        </p:sp>
        <p:sp>
          <p:nvSpPr>
            <p:cNvPr id="115" name="TextBox 114">
              <a:extLst>
                <a:ext uri="{FF2B5EF4-FFF2-40B4-BE49-F238E27FC236}">
                  <a16:creationId xmlns:a16="http://schemas.microsoft.com/office/drawing/2014/main" id="{09F264B7-FAB8-4337-8D9F-01D2ABEA3A3D}"/>
                </a:ext>
              </a:extLst>
            </p:cNvPr>
            <p:cNvSpPr txBox="1"/>
            <p:nvPr/>
          </p:nvSpPr>
          <p:spPr>
            <a:xfrm>
              <a:off x="5494410" y="3920004"/>
              <a:ext cx="1083951" cy="307777"/>
            </a:xfrm>
            <a:prstGeom prst="rect">
              <a:avLst/>
            </a:prstGeom>
            <a:grpFill/>
            <a:ln>
              <a:solidFill>
                <a:schemeClr val="bg2">
                  <a:lumMod val="75000"/>
                </a:schemeClr>
              </a:solidFill>
            </a:ln>
          </p:spPr>
          <p:txBody>
            <a:bodyPr wrap="none" rtlCol="0">
              <a:spAutoFit/>
            </a:bodyPr>
            <a:lstStyle/>
            <a:p>
              <a:r>
                <a:rPr lang="en-US" sz="1400" b="1" dirty="0">
                  <a:solidFill>
                    <a:schemeClr val="bg1"/>
                  </a:solidFill>
                  <a:latin typeface="Century Gothic" panose="020B0502020202020204" pitchFamily="34" charset="0"/>
                </a:rPr>
                <a:t>STEP THREE</a:t>
              </a:r>
            </a:p>
          </p:txBody>
        </p:sp>
      </p:grpSp>
      <p:grpSp>
        <p:nvGrpSpPr>
          <p:cNvPr id="2" name="Group 1">
            <a:extLst>
              <a:ext uri="{FF2B5EF4-FFF2-40B4-BE49-F238E27FC236}">
                <a16:creationId xmlns:a16="http://schemas.microsoft.com/office/drawing/2014/main" id="{E9257BD5-7609-4C83-AD03-33FF14164024}"/>
              </a:ext>
            </a:extLst>
          </p:cNvPr>
          <p:cNvGrpSpPr/>
          <p:nvPr/>
        </p:nvGrpSpPr>
        <p:grpSpPr>
          <a:xfrm>
            <a:off x="1257222" y="400287"/>
            <a:ext cx="2208628" cy="5714698"/>
            <a:chOff x="1257222" y="400287"/>
            <a:chExt cx="2208628" cy="5714698"/>
          </a:xfrm>
        </p:grpSpPr>
        <p:sp>
          <p:nvSpPr>
            <p:cNvPr id="95" name="Oval 94">
              <a:extLst>
                <a:ext uri="{FF2B5EF4-FFF2-40B4-BE49-F238E27FC236}">
                  <a16:creationId xmlns:a16="http://schemas.microsoft.com/office/drawing/2014/main" id="{1BC12887-63DE-4338-9904-5BC6DB12E994}"/>
                </a:ext>
              </a:extLst>
            </p:cNvPr>
            <p:cNvSpPr/>
            <p:nvPr/>
          </p:nvSpPr>
          <p:spPr>
            <a:xfrm>
              <a:off x="1480949" y="6043988"/>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1133609-A0B5-4EDE-943C-F54CE0DDB654}"/>
                </a:ext>
              </a:extLst>
            </p:cNvPr>
            <p:cNvSpPr/>
            <p:nvPr/>
          </p:nvSpPr>
          <p:spPr>
            <a:xfrm>
              <a:off x="2303571" y="3809048"/>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899EDD3-847E-47AF-8465-D234924B1AA2}"/>
                </a:ext>
              </a:extLst>
            </p:cNvPr>
            <p:cNvSpPr/>
            <p:nvPr/>
          </p:nvSpPr>
          <p:spPr>
            <a:xfrm>
              <a:off x="1257222" y="3789479"/>
              <a:ext cx="2208628" cy="2208628"/>
            </a:xfrm>
            <a:custGeom>
              <a:avLst/>
              <a:gdLst>
                <a:gd name="connsiteX0" fmla="*/ 1104314 w 2208628"/>
                <a:gd name="connsiteY0" fmla="*/ 115856 h 2208628"/>
                <a:gd name="connsiteX1" fmla="*/ 996529 w 2208628"/>
                <a:gd name="connsiteY1" fmla="*/ 223641 h 2208628"/>
                <a:gd name="connsiteX2" fmla="*/ 1104314 w 2208628"/>
                <a:gd name="connsiteY2" fmla="*/ 331426 h 2208628"/>
                <a:gd name="connsiteX3" fmla="*/ 1212099 w 2208628"/>
                <a:gd name="connsiteY3" fmla="*/ 223641 h 2208628"/>
                <a:gd name="connsiteX4" fmla="*/ 1104314 w 2208628"/>
                <a:gd name="connsiteY4" fmla="*/ 115856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15856"/>
                  </a:moveTo>
                  <a:cubicBezTo>
                    <a:pt x="1044786" y="115856"/>
                    <a:pt x="996529" y="164113"/>
                    <a:pt x="996529" y="223641"/>
                  </a:cubicBezTo>
                  <a:cubicBezTo>
                    <a:pt x="996529" y="283169"/>
                    <a:pt x="1044786" y="331426"/>
                    <a:pt x="1104314" y="331426"/>
                  </a:cubicBezTo>
                  <a:cubicBezTo>
                    <a:pt x="1163842" y="331426"/>
                    <a:pt x="1212099" y="283169"/>
                    <a:pt x="1212099" y="223641"/>
                  </a:cubicBezTo>
                  <a:cubicBezTo>
                    <a:pt x="1212099" y="164113"/>
                    <a:pt x="1163842" y="115856"/>
                    <a:pt x="1104314" y="115856"/>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solidFill>
              <a:srgbClr val="C00000"/>
            </a:solidFill>
            <a:ln>
              <a:no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2D87A166-A63D-40E6-A1A5-C6B78D047052}"/>
                </a:ext>
              </a:extLst>
            </p:cNvPr>
            <p:cNvSpPr txBox="1"/>
            <p:nvPr/>
          </p:nvSpPr>
          <p:spPr>
            <a:xfrm>
              <a:off x="1535512" y="4789979"/>
              <a:ext cx="1740174" cy="600164"/>
            </a:xfrm>
            <a:prstGeom prst="rect">
              <a:avLst/>
            </a:prstGeom>
            <a:noFill/>
            <a:ln>
              <a:noFill/>
            </a:ln>
          </p:spPr>
          <p:txBody>
            <a:bodyPr wrap="square" rtlCol="0">
              <a:spAutoFit/>
            </a:bodyPr>
            <a:lstStyle/>
            <a:p>
              <a:r>
                <a:rPr lang="en-US" sz="1100" dirty="0">
                  <a:solidFill>
                    <a:schemeClr val="bg1"/>
                  </a:solidFill>
                  <a:latin typeface="Century Gothic" panose="020B0502020202020204" pitchFamily="34" charset="0"/>
                </a:rPr>
                <a:t>Unravel student</a:t>
              </a:r>
            </a:p>
            <a:p>
              <a:r>
                <a:rPr lang="en-US" sz="1100" dirty="0">
                  <a:solidFill>
                    <a:schemeClr val="bg1"/>
                  </a:solidFill>
                  <a:latin typeface="Century Gothic" panose="020B0502020202020204" pitchFamily="34" charset="0"/>
                </a:rPr>
                <a:t>dominant </a:t>
              </a:r>
              <a:r>
                <a:rPr lang="en-US" sz="1100" b="1" dirty="0">
                  <a:solidFill>
                    <a:schemeClr val="bg1"/>
                  </a:solidFill>
                  <a:latin typeface="Century Gothic" panose="020B0502020202020204" pitchFamily="34" charset="0"/>
                </a:rPr>
                <a:t>Mindset</a:t>
              </a:r>
              <a:r>
                <a:rPr lang="en-US" sz="1100" dirty="0">
                  <a:solidFill>
                    <a:schemeClr val="bg1"/>
                  </a:solidFill>
                  <a:latin typeface="Century Gothic" panose="020B0502020202020204" pitchFamily="34" charset="0"/>
                </a:rPr>
                <a:t> </a:t>
              </a:r>
            </a:p>
            <a:p>
              <a:r>
                <a:rPr lang="en-US" sz="1100" dirty="0">
                  <a:solidFill>
                    <a:schemeClr val="bg1"/>
                  </a:solidFill>
                  <a:latin typeface="Century Gothic" panose="020B0502020202020204" pitchFamily="34" charset="0"/>
                </a:rPr>
                <a:t>coping mechanism</a:t>
              </a:r>
            </a:p>
          </p:txBody>
        </p:sp>
        <p:grpSp>
          <p:nvGrpSpPr>
            <p:cNvPr id="42" name="Group 41">
              <a:extLst>
                <a:ext uri="{FF2B5EF4-FFF2-40B4-BE49-F238E27FC236}">
                  <a16:creationId xmlns:a16="http://schemas.microsoft.com/office/drawing/2014/main" id="{2F64701E-F31D-4C6B-9219-1EE401EA8FC0}"/>
                </a:ext>
              </a:extLst>
            </p:cNvPr>
            <p:cNvGrpSpPr/>
            <p:nvPr/>
          </p:nvGrpSpPr>
          <p:grpSpPr>
            <a:xfrm>
              <a:off x="1960039" y="400287"/>
              <a:ext cx="769257" cy="769257"/>
              <a:chOff x="1742328" y="400287"/>
              <a:chExt cx="769257" cy="769257"/>
            </a:xfrm>
          </p:grpSpPr>
          <p:sp>
            <p:nvSpPr>
              <p:cNvPr id="28" name="Oval 27">
                <a:extLst>
                  <a:ext uri="{FF2B5EF4-FFF2-40B4-BE49-F238E27FC236}">
                    <a16:creationId xmlns:a16="http://schemas.microsoft.com/office/drawing/2014/main" id="{982E62F5-DD20-4F0B-BB5C-E1CB87472CE4}"/>
                  </a:ext>
                </a:extLst>
              </p:cNvPr>
              <p:cNvSpPr/>
              <p:nvPr/>
            </p:nvSpPr>
            <p:spPr>
              <a:xfrm>
                <a:off x="1742328"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B2BBF9-0535-47F9-8B63-D311C6F9FADA}"/>
                  </a:ext>
                </a:extLst>
              </p:cNvPr>
              <p:cNvSpPr/>
              <p:nvPr/>
            </p:nvSpPr>
            <p:spPr>
              <a:xfrm>
                <a:off x="1917637" y="575111"/>
                <a:ext cx="418638" cy="418638"/>
              </a:xfrm>
              <a:prstGeom prst="ellipse">
                <a:avLst/>
              </a:prstGeom>
              <a:solidFill>
                <a:srgbClr val="C00000"/>
              </a:solidFill>
              <a:ln>
                <a:solidFill>
                  <a:srgbClr val="C00000"/>
                </a:soli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4" name="Straight Connector 43">
              <a:extLst>
                <a:ext uri="{FF2B5EF4-FFF2-40B4-BE49-F238E27FC236}">
                  <a16:creationId xmlns:a16="http://schemas.microsoft.com/office/drawing/2014/main" id="{B1AFB019-8DC7-4C04-9081-61E2B3AF30CF}"/>
                </a:ext>
              </a:extLst>
            </p:cNvPr>
            <p:cNvCxnSpPr>
              <a:cxnSpLocks/>
              <a:stCxn id="28" idx="4"/>
              <a:endCxn id="18" idx="5"/>
            </p:cNvCxnSpPr>
            <p:nvPr/>
          </p:nvCxnSpPr>
          <p:spPr>
            <a:xfrm>
              <a:off x="2344668" y="1169544"/>
              <a:ext cx="16868" cy="261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Freeform: Shape 66">
              <a:extLst>
                <a:ext uri="{FF2B5EF4-FFF2-40B4-BE49-F238E27FC236}">
                  <a16:creationId xmlns:a16="http://schemas.microsoft.com/office/drawing/2014/main" id="{ADA01CA7-6449-460B-ACCF-C315808172CD}"/>
                </a:ext>
              </a:extLst>
            </p:cNvPr>
            <p:cNvSpPr/>
            <p:nvPr/>
          </p:nvSpPr>
          <p:spPr>
            <a:xfrm>
              <a:off x="2335118" y="3813989"/>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33A24A7-874A-4143-807A-C35217BBCB01}"/>
                </a:ext>
              </a:extLst>
            </p:cNvPr>
            <p:cNvSpPr/>
            <p:nvPr/>
          </p:nvSpPr>
          <p:spPr>
            <a:xfrm>
              <a:off x="2309413" y="3791900"/>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53C0446-6D36-4BBD-A0FD-4716481F8107}"/>
                </a:ext>
              </a:extLst>
            </p:cNvPr>
            <p:cNvSpPr/>
            <p:nvPr/>
          </p:nvSpPr>
          <p:spPr>
            <a:xfrm>
              <a:off x="2316079" y="377284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30AB8D3D-0B6D-4A3E-AEA3-75150ED9E562}"/>
                </a:ext>
              </a:extLst>
            </p:cNvPr>
            <p:cNvSpPr txBox="1"/>
            <p:nvPr/>
          </p:nvSpPr>
          <p:spPr>
            <a:xfrm>
              <a:off x="1978453" y="4294449"/>
              <a:ext cx="987771" cy="307777"/>
            </a:xfrm>
            <a:prstGeom prst="rect">
              <a:avLst/>
            </a:prstGeom>
            <a:noFill/>
          </p:spPr>
          <p:txBody>
            <a:bodyPr wrap="none" rtlCol="0">
              <a:spAutoFit/>
            </a:bodyPr>
            <a:lstStyle/>
            <a:p>
              <a:r>
                <a:rPr lang="en-US" sz="1400" b="1" dirty="0">
                  <a:solidFill>
                    <a:schemeClr val="bg1"/>
                  </a:solidFill>
                  <a:latin typeface="Century Gothic" panose="020B0502020202020204" pitchFamily="34" charset="0"/>
                </a:rPr>
                <a:t>STEP ONE</a:t>
              </a:r>
            </a:p>
          </p:txBody>
        </p:sp>
      </p:grpSp>
    </p:spTree>
    <p:extLst>
      <p:ext uri="{BB962C8B-B14F-4D97-AF65-F5344CB8AC3E}">
        <p14:creationId xmlns:p14="http://schemas.microsoft.com/office/powerpoint/2010/main" val="84868685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9000" fill="hold" nodeType="clickEffect" p14:presetBounceEnd="4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8000">
                                          <p:cBhvr additive="base">
                                            <p:cTn id="7" dur="2000" fill="hold"/>
                                            <p:tgtEl>
                                              <p:spTgt spid="2"/>
                                            </p:tgtEl>
                                            <p:attrNameLst>
                                              <p:attrName>ppt_x</p:attrName>
                                            </p:attrNameLst>
                                          </p:cBhvr>
                                          <p:tavLst>
                                            <p:tav tm="0">
                                              <p:val>
                                                <p:strVal val="0-#ppt_w/2"/>
                                              </p:val>
                                            </p:tav>
                                            <p:tav tm="100000">
                                              <p:val>
                                                <p:strVal val="#ppt_x"/>
                                              </p:val>
                                            </p:tav>
                                          </p:tavLst>
                                        </p:anim>
                                        <p:anim calcmode="lin" valueType="num" p14:bounceEnd="48000">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28000" fill="hold" nodeType="clickEffect" p14:presetBounceEnd="44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44000">
                                          <p:cBhvr additive="base">
                                            <p:cTn id="13" dur="20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14"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28000" fill="hold" nodeType="clickEffect" p14:presetBounceEnd="44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44000">
                                          <p:cBhvr additive="base">
                                            <p:cTn id="19" dur="2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28000" fill="hold" nodeType="clickEffect" p14:presetBounceEnd="44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44000">
                                          <p:cBhvr additive="base">
                                            <p:cTn id="25" dur="2000" fill="hold"/>
                                            <p:tgtEl>
                                              <p:spTgt spid="5"/>
                                            </p:tgtEl>
                                            <p:attrNameLst>
                                              <p:attrName>ppt_x</p:attrName>
                                            </p:attrNameLst>
                                          </p:cBhvr>
                                          <p:tavLst>
                                            <p:tav tm="0">
                                              <p:val>
                                                <p:strVal val="1+#ppt_w/2"/>
                                              </p:val>
                                            </p:tav>
                                            <p:tav tm="100000">
                                              <p:val>
                                                <p:strVal val="#ppt_x"/>
                                              </p:val>
                                            </p:tav>
                                          </p:tavLst>
                                        </p:anim>
                                        <p:anim calcmode="lin" valueType="num" p14:bounceEnd="44000">
                                          <p:cBhvr additive="base">
                                            <p:cTn id="2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accel="28000" fill="hold" nodeType="clickEffect" p14:presetBounceEnd="44000">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14:bounceEnd="44000">
                                          <p:cBhvr additive="base">
                                            <p:cTn id="31" dur="20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32"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9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28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0-#ppt_w/2"/>
                                              </p:val>
                                            </p:tav>
                                            <p:tav tm="100000">
                                              <p:val>
                                                <p:strVal val="#ppt_x"/>
                                              </p:val>
                                            </p:tav>
                                          </p:tavLst>
                                        </p:anim>
                                        <p:anim calcmode="lin" valueType="num">
                                          <p:cBhvr additive="base">
                                            <p:cTn id="14"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28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0-#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2800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1+#ppt_w/2"/>
                                              </p:val>
                                            </p:tav>
                                            <p:tav tm="100000">
                                              <p:val>
                                                <p:strVal val="#ppt_x"/>
                                              </p:val>
                                            </p:tav>
                                          </p:tavLst>
                                        </p:anim>
                                        <p:anim calcmode="lin" valueType="num">
                                          <p:cBhvr additive="base">
                                            <p:cTn id="2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accel="2800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000" fill="hold"/>
                                            <p:tgtEl>
                                              <p:spTgt spid="6"/>
                                            </p:tgtEl>
                                            <p:attrNameLst>
                                              <p:attrName>ppt_x</p:attrName>
                                            </p:attrNameLst>
                                          </p:cBhvr>
                                          <p:tavLst>
                                            <p:tav tm="0">
                                              <p:val>
                                                <p:strVal val="1+#ppt_w/2"/>
                                              </p:val>
                                            </p:tav>
                                            <p:tav tm="100000">
                                              <p:val>
                                                <p:strVal val="#ppt_x"/>
                                              </p:val>
                                            </p:tav>
                                          </p:tavLst>
                                        </p:anim>
                                        <p:anim calcmode="lin" valueType="num">
                                          <p:cBhvr additive="base">
                                            <p:cTn id="32"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3B937E33-48A3-4276-AA11-BC97061C1A21}"/>
              </a:ext>
            </a:extLst>
          </p:cNvPr>
          <p:cNvSpPr/>
          <p:nvPr/>
        </p:nvSpPr>
        <p:spPr>
          <a:xfrm>
            <a:off x="-154745" y="929033"/>
            <a:ext cx="12604654" cy="743494"/>
          </a:xfrm>
          <a:custGeom>
            <a:avLst/>
            <a:gdLst>
              <a:gd name="connsiteX0" fmla="*/ 0 w 9404333"/>
              <a:gd name="connsiteY0" fmla="*/ 554807 h 554807"/>
              <a:gd name="connsiteX1" fmla="*/ 138702 w 9404333"/>
              <a:gd name="connsiteY1" fmla="*/ 0 h 554807"/>
              <a:gd name="connsiteX2" fmla="*/ 9265631 w 9404333"/>
              <a:gd name="connsiteY2" fmla="*/ 0 h 554807"/>
              <a:gd name="connsiteX3" fmla="*/ 9404333 w 9404333"/>
              <a:gd name="connsiteY3" fmla="*/ 554807 h 554807"/>
              <a:gd name="connsiteX4" fmla="*/ 0 w 9404333"/>
              <a:gd name="connsiteY4" fmla="*/ 554807 h 554807"/>
              <a:gd name="connsiteX0" fmla="*/ 267698 w 9265631"/>
              <a:gd name="connsiteY0" fmla="*/ 583836 h 583836"/>
              <a:gd name="connsiteX1" fmla="*/ 0 w 9265631"/>
              <a:gd name="connsiteY1" fmla="*/ 0 h 583836"/>
              <a:gd name="connsiteX2" fmla="*/ 9126929 w 9265631"/>
              <a:gd name="connsiteY2" fmla="*/ 0 h 583836"/>
              <a:gd name="connsiteX3" fmla="*/ 9265631 w 9265631"/>
              <a:gd name="connsiteY3" fmla="*/ 554807 h 583836"/>
              <a:gd name="connsiteX4" fmla="*/ 267698 w 9265631"/>
              <a:gd name="connsiteY4" fmla="*/ 583836 h 583836"/>
              <a:gd name="connsiteX0" fmla="*/ 398326 w 9396259"/>
              <a:gd name="connsiteY0" fmla="*/ 743494 h 743494"/>
              <a:gd name="connsiteX1" fmla="*/ 0 w 9396259"/>
              <a:gd name="connsiteY1" fmla="*/ 0 h 743494"/>
              <a:gd name="connsiteX2" fmla="*/ 9257557 w 9396259"/>
              <a:gd name="connsiteY2" fmla="*/ 159658 h 743494"/>
              <a:gd name="connsiteX3" fmla="*/ 9396259 w 9396259"/>
              <a:gd name="connsiteY3" fmla="*/ 714465 h 743494"/>
              <a:gd name="connsiteX4" fmla="*/ 398326 w 9396259"/>
              <a:gd name="connsiteY4" fmla="*/ 743494 h 743494"/>
              <a:gd name="connsiteX0" fmla="*/ 398326 w 9396259"/>
              <a:gd name="connsiteY0" fmla="*/ 743494 h 743494"/>
              <a:gd name="connsiteX1" fmla="*/ 0 w 9396259"/>
              <a:gd name="connsiteY1" fmla="*/ 0 h 743494"/>
              <a:gd name="connsiteX2" fmla="*/ 9286586 w 9396259"/>
              <a:gd name="connsiteY2" fmla="*/ 116116 h 743494"/>
              <a:gd name="connsiteX3" fmla="*/ 9396259 w 9396259"/>
              <a:gd name="connsiteY3" fmla="*/ 714465 h 743494"/>
              <a:gd name="connsiteX4" fmla="*/ 398326 w 9396259"/>
              <a:gd name="connsiteY4" fmla="*/ 743494 h 743494"/>
              <a:gd name="connsiteX0" fmla="*/ 398326 w 9410774"/>
              <a:gd name="connsiteY0" fmla="*/ 743494 h 743494"/>
              <a:gd name="connsiteX1" fmla="*/ 0 w 9410774"/>
              <a:gd name="connsiteY1" fmla="*/ 0 h 743494"/>
              <a:gd name="connsiteX2" fmla="*/ 9286586 w 9410774"/>
              <a:gd name="connsiteY2" fmla="*/ 1161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2177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145145 h 743494"/>
              <a:gd name="connsiteX3" fmla="*/ 9410774 w 9410774"/>
              <a:gd name="connsiteY3" fmla="*/ 685436 h 743494"/>
              <a:gd name="connsiteX4" fmla="*/ 398326 w 9410774"/>
              <a:gd name="connsiteY4" fmla="*/ 743494 h 74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774" h="743494">
                <a:moveTo>
                  <a:pt x="398326" y="743494"/>
                </a:moveTo>
                <a:lnTo>
                  <a:pt x="0" y="0"/>
                </a:lnTo>
                <a:lnTo>
                  <a:pt x="9141443" y="145145"/>
                </a:lnTo>
                <a:lnTo>
                  <a:pt x="9410774" y="685436"/>
                </a:lnTo>
                <a:lnTo>
                  <a:pt x="398326" y="743494"/>
                </a:lnTo>
                <a:close/>
              </a:path>
            </a:pathLst>
          </a:custGeom>
          <a:gradFill flip="none" rotWithShape="1">
            <a:gsLst>
              <a:gs pos="0">
                <a:schemeClr val="tx1">
                  <a:alpha val="74000"/>
                </a:schemeClr>
              </a:gs>
              <a:gs pos="100000">
                <a:schemeClr val="tx1">
                  <a:alpha val="0"/>
                </a:scheme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Rounded Corners 23">
            <a:extLst>
              <a:ext uri="{FF2B5EF4-FFF2-40B4-BE49-F238E27FC236}">
                <a16:creationId xmlns:a16="http://schemas.microsoft.com/office/drawing/2014/main" id="{3770B1AF-50EA-4B04-8D16-FFD8EAD8D549}"/>
              </a:ext>
            </a:extLst>
          </p:cNvPr>
          <p:cNvSpPr/>
          <p:nvPr/>
        </p:nvSpPr>
        <p:spPr>
          <a:xfrm>
            <a:off x="-604129" y="435429"/>
            <a:ext cx="13639406" cy="765572"/>
          </a:xfrm>
          <a:prstGeom prst="roundRect">
            <a:avLst>
              <a:gd name="adj" fmla="val 50000"/>
            </a:avLst>
          </a:prstGeom>
          <a:solidFill>
            <a:schemeClr val="bg1"/>
          </a:solidFill>
          <a:ln>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9C3D2FB-878E-4317-B67F-993A16206C10}"/>
              </a:ext>
            </a:extLst>
          </p:cNvPr>
          <p:cNvSpPr/>
          <p:nvPr/>
        </p:nvSpPr>
        <p:spPr>
          <a:xfrm>
            <a:off x="-295410" y="642425"/>
            <a:ext cx="12900056" cy="351579"/>
          </a:xfrm>
          <a:prstGeom prst="roundRect">
            <a:avLst>
              <a:gd name="adj" fmla="val 50000"/>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9257BD5-7609-4C83-AD03-33FF14164024}"/>
              </a:ext>
            </a:extLst>
          </p:cNvPr>
          <p:cNvGrpSpPr/>
          <p:nvPr/>
        </p:nvGrpSpPr>
        <p:grpSpPr>
          <a:xfrm>
            <a:off x="1267161" y="435429"/>
            <a:ext cx="2208628" cy="5714698"/>
            <a:chOff x="1257222" y="400287"/>
            <a:chExt cx="2208628" cy="5714698"/>
          </a:xfrm>
        </p:grpSpPr>
        <p:sp>
          <p:nvSpPr>
            <p:cNvPr id="95" name="Oval 94">
              <a:extLst>
                <a:ext uri="{FF2B5EF4-FFF2-40B4-BE49-F238E27FC236}">
                  <a16:creationId xmlns:a16="http://schemas.microsoft.com/office/drawing/2014/main" id="{1BC12887-63DE-4338-9904-5BC6DB12E994}"/>
                </a:ext>
              </a:extLst>
            </p:cNvPr>
            <p:cNvSpPr/>
            <p:nvPr/>
          </p:nvSpPr>
          <p:spPr>
            <a:xfrm>
              <a:off x="1480949" y="6043988"/>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1133609-A0B5-4EDE-943C-F54CE0DDB654}"/>
                </a:ext>
              </a:extLst>
            </p:cNvPr>
            <p:cNvSpPr/>
            <p:nvPr/>
          </p:nvSpPr>
          <p:spPr>
            <a:xfrm>
              <a:off x="2303571" y="3809048"/>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899EDD3-847E-47AF-8465-D234924B1AA2}"/>
                </a:ext>
              </a:extLst>
            </p:cNvPr>
            <p:cNvSpPr/>
            <p:nvPr/>
          </p:nvSpPr>
          <p:spPr>
            <a:xfrm>
              <a:off x="1257222" y="3789479"/>
              <a:ext cx="2208628" cy="2208628"/>
            </a:xfrm>
            <a:custGeom>
              <a:avLst/>
              <a:gdLst>
                <a:gd name="connsiteX0" fmla="*/ 1104314 w 2208628"/>
                <a:gd name="connsiteY0" fmla="*/ 115856 h 2208628"/>
                <a:gd name="connsiteX1" fmla="*/ 996529 w 2208628"/>
                <a:gd name="connsiteY1" fmla="*/ 223641 h 2208628"/>
                <a:gd name="connsiteX2" fmla="*/ 1104314 w 2208628"/>
                <a:gd name="connsiteY2" fmla="*/ 331426 h 2208628"/>
                <a:gd name="connsiteX3" fmla="*/ 1212099 w 2208628"/>
                <a:gd name="connsiteY3" fmla="*/ 223641 h 2208628"/>
                <a:gd name="connsiteX4" fmla="*/ 1104314 w 2208628"/>
                <a:gd name="connsiteY4" fmla="*/ 115856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15856"/>
                  </a:moveTo>
                  <a:cubicBezTo>
                    <a:pt x="1044786" y="115856"/>
                    <a:pt x="996529" y="164113"/>
                    <a:pt x="996529" y="223641"/>
                  </a:cubicBezTo>
                  <a:cubicBezTo>
                    <a:pt x="996529" y="283169"/>
                    <a:pt x="1044786" y="331426"/>
                    <a:pt x="1104314" y="331426"/>
                  </a:cubicBezTo>
                  <a:cubicBezTo>
                    <a:pt x="1163842" y="331426"/>
                    <a:pt x="1212099" y="283169"/>
                    <a:pt x="1212099" y="223641"/>
                  </a:cubicBezTo>
                  <a:cubicBezTo>
                    <a:pt x="1212099" y="164113"/>
                    <a:pt x="1163842" y="115856"/>
                    <a:pt x="1104314" y="115856"/>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solidFill>
              <a:srgbClr val="C00000"/>
            </a:solidFill>
            <a:ln>
              <a:no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2D87A166-A63D-40E6-A1A5-C6B78D047052}"/>
                </a:ext>
              </a:extLst>
            </p:cNvPr>
            <p:cNvSpPr txBox="1"/>
            <p:nvPr/>
          </p:nvSpPr>
          <p:spPr>
            <a:xfrm>
              <a:off x="1535512" y="4789979"/>
              <a:ext cx="1740174" cy="600164"/>
            </a:xfrm>
            <a:prstGeom prst="rect">
              <a:avLst/>
            </a:prstGeom>
            <a:noFill/>
          </p:spPr>
          <p:txBody>
            <a:bodyPr wrap="square" rtlCol="0">
              <a:spAutoFit/>
            </a:bodyPr>
            <a:lstStyle/>
            <a:p>
              <a:r>
                <a:rPr lang="en-US" sz="1100" dirty="0">
                  <a:solidFill>
                    <a:schemeClr val="bg1"/>
                  </a:solidFill>
                  <a:latin typeface="Century Gothic" panose="020B0502020202020204" pitchFamily="34" charset="0"/>
                </a:rPr>
                <a:t>Unravel student</a:t>
              </a:r>
            </a:p>
            <a:p>
              <a:r>
                <a:rPr lang="en-US" sz="1100" dirty="0">
                  <a:solidFill>
                    <a:schemeClr val="bg1"/>
                  </a:solidFill>
                  <a:latin typeface="Century Gothic" panose="020B0502020202020204" pitchFamily="34" charset="0"/>
                </a:rPr>
                <a:t>dominant </a:t>
              </a:r>
              <a:r>
                <a:rPr lang="en-US" sz="1100" b="1" dirty="0">
                  <a:solidFill>
                    <a:schemeClr val="bg1"/>
                  </a:solidFill>
                  <a:latin typeface="Century Gothic" panose="020B0502020202020204" pitchFamily="34" charset="0"/>
                </a:rPr>
                <a:t>Mindset</a:t>
              </a:r>
              <a:r>
                <a:rPr lang="en-US" sz="1100" dirty="0">
                  <a:solidFill>
                    <a:schemeClr val="bg1"/>
                  </a:solidFill>
                  <a:latin typeface="Century Gothic" panose="020B0502020202020204" pitchFamily="34" charset="0"/>
                </a:rPr>
                <a:t> </a:t>
              </a:r>
            </a:p>
            <a:p>
              <a:r>
                <a:rPr lang="en-US" sz="1100" dirty="0">
                  <a:solidFill>
                    <a:schemeClr val="bg1"/>
                  </a:solidFill>
                  <a:latin typeface="Century Gothic" panose="020B0502020202020204" pitchFamily="34" charset="0"/>
                </a:rPr>
                <a:t>coping mechanism</a:t>
              </a:r>
            </a:p>
          </p:txBody>
        </p:sp>
        <p:grpSp>
          <p:nvGrpSpPr>
            <p:cNvPr id="42" name="Group 41">
              <a:extLst>
                <a:ext uri="{FF2B5EF4-FFF2-40B4-BE49-F238E27FC236}">
                  <a16:creationId xmlns:a16="http://schemas.microsoft.com/office/drawing/2014/main" id="{2F64701E-F31D-4C6B-9219-1EE401EA8FC0}"/>
                </a:ext>
              </a:extLst>
            </p:cNvPr>
            <p:cNvGrpSpPr/>
            <p:nvPr/>
          </p:nvGrpSpPr>
          <p:grpSpPr>
            <a:xfrm>
              <a:off x="1960039" y="400287"/>
              <a:ext cx="769257" cy="769257"/>
              <a:chOff x="1742328" y="400287"/>
              <a:chExt cx="769257" cy="769257"/>
            </a:xfrm>
          </p:grpSpPr>
          <p:sp>
            <p:nvSpPr>
              <p:cNvPr id="28" name="Oval 27">
                <a:extLst>
                  <a:ext uri="{FF2B5EF4-FFF2-40B4-BE49-F238E27FC236}">
                    <a16:creationId xmlns:a16="http://schemas.microsoft.com/office/drawing/2014/main" id="{982E62F5-DD20-4F0B-BB5C-E1CB87472CE4}"/>
                  </a:ext>
                </a:extLst>
              </p:cNvPr>
              <p:cNvSpPr/>
              <p:nvPr/>
            </p:nvSpPr>
            <p:spPr>
              <a:xfrm>
                <a:off x="1742328"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B2BBF9-0535-47F9-8B63-D311C6F9FADA}"/>
                  </a:ext>
                </a:extLst>
              </p:cNvPr>
              <p:cNvSpPr/>
              <p:nvPr/>
            </p:nvSpPr>
            <p:spPr>
              <a:xfrm>
                <a:off x="1917637" y="575111"/>
                <a:ext cx="418638" cy="418638"/>
              </a:xfrm>
              <a:prstGeom prst="ellipse">
                <a:avLst/>
              </a:prstGeom>
              <a:solidFill>
                <a:srgbClr val="C00000"/>
              </a:solidFill>
              <a:ln>
                <a:solidFill>
                  <a:srgbClr val="C00000"/>
                </a:soli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4" name="Straight Connector 43">
              <a:extLst>
                <a:ext uri="{FF2B5EF4-FFF2-40B4-BE49-F238E27FC236}">
                  <a16:creationId xmlns:a16="http://schemas.microsoft.com/office/drawing/2014/main" id="{B1AFB019-8DC7-4C04-9081-61E2B3AF30CF}"/>
                </a:ext>
              </a:extLst>
            </p:cNvPr>
            <p:cNvCxnSpPr>
              <a:cxnSpLocks/>
              <a:stCxn id="28" idx="4"/>
              <a:endCxn id="18" idx="5"/>
            </p:cNvCxnSpPr>
            <p:nvPr/>
          </p:nvCxnSpPr>
          <p:spPr>
            <a:xfrm>
              <a:off x="2344668" y="1169544"/>
              <a:ext cx="16868" cy="261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Freeform: Shape 66">
              <a:extLst>
                <a:ext uri="{FF2B5EF4-FFF2-40B4-BE49-F238E27FC236}">
                  <a16:creationId xmlns:a16="http://schemas.microsoft.com/office/drawing/2014/main" id="{ADA01CA7-6449-460B-ACCF-C315808172CD}"/>
                </a:ext>
              </a:extLst>
            </p:cNvPr>
            <p:cNvSpPr/>
            <p:nvPr/>
          </p:nvSpPr>
          <p:spPr>
            <a:xfrm>
              <a:off x="2335118" y="3813989"/>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33A24A7-874A-4143-807A-C35217BBCB01}"/>
                </a:ext>
              </a:extLst>
            </p:cNvPr>
            <p:cNvSpPr/>
            <p:nvPr/>
          </p:nvSpPr>
          <p:spPr>
            <a:xfrm>
              <a:off x="2309413" y="3791900"/>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53C0446-6D36-4BBD-A0FD-4716481F8107}"/>
                </a:ext>
              </a:extLst>
            </p:cNvPr>
            <p:cNvSpPr/>
            <p:nvPr/>
          </p:nvSpPr>
          <p:spPr>
            <a:xfrm>
              <a:off x="2316079" y="377284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30AB8D3D-0B6D-4A3E-AEA3-75150ED9E562}"/>
                </a:ext>
              </a:extLst>
            </p:cNvPr>
            <p:cNvSpPr txBox="1"/>
            <p:nvPr/>
          </p:nvSpPr>
          <p:spPr>
            <a:xfrm>
              <a:off x="1960039" y="4321463"/>
              <a:ext cx="987771" cy="307777"/>
            </a:xfrm>
            <a:prstGeom prst="rect">
              <a:avLst/>
            </a:prstGeom>
            <a:noFill/>
            <a:ln>
              <a:solidFill>
                <a:srgbClr val="C00000"/>
              </a:solidFill>
            </a:ln>
          </p:spPr>
          <p:txBody>
            <a:bodyPr wrap="none" rtlCol="0">
              <a:spAutoFit/>
            </a:bodyPr>
            <a:lstStyle/>
            <a:p>
              <a:r>
                <a:rPr lang="en-US" sz="1400" b="1" dirty="0">
                  <a:solidFill>
                    <a:schemeClr val="bg1"/>
                  </a:solidFill>
                  <a:latin typeface="Century Gothic" panose="020B0502020202020204" pitchFamily="34" charset="0"/>
                </a:rPr>
                <a:t>STEP ONE</a:t>
              </a:r>
            </a:p>
          </p:txBody>
        </p:sp>
      </p:grpSp>
      <p:sp>
        <p:nvSpPr>
          <p:cNvPr id="8" name="TextBox 7">
            <a:extLst>
              <a:ext uri="{FF2B5EF4-FFF2-40B4-BE49-F238E27FC236}">
                <a16:creationId xmlns:a16="http://schemas.microsoft.com/office/drawing/2014/main" id="{F9046FA8-E51C-43F8-92B5-F80FE45EB2DC}"/>
              </a:ext>
            </a:extLst>
          </p:cNvPr>
          <p:cNvSpPr txBox="1"/>
          <p:nvPr/>
        </p:nvSpPr>
        <p:spPr>
          <a:xfrm>
            <a:off x="4187081" y="2155879"/>
            <a:ext cx="7783613" cy="2282306"/>
          </a:xfrm>
          <a:prstGeom prst="rect">
            <a:avLst/>
          </a:prstGeom>
          <a:noFill/>
        </p:spPr>
        <p:txBody>
          <a:bodyPr wrap="square" rtlCol="0">
            <a:spAutoFit/>
          </a:bodyPr>
          <a:lstStyle/>
          <a:p>
            <a:endParaRPr lang="en-NL" dirty="0"/>
          </a:p>
        </p:txBody>
      </p:sp>
      <p:sp>
        <p:nvSpPr>
          <p:cNvPr id="9" name="TextBox 8">
            <a:extLst>
              <a:ext uri="{FF2B5EF4-FFF2-40B4-BE49-F238E27FC236}">
                <a16:creationId xmlns:a16="http://schemas.microsoft.com/office/drawing/2014/main" id="{FEC02E79-45BA-406E-BDA6-8D1F50C4E8D3}"/>
              </a:ext>
            </a:extLst>
          </p:cNvPr>
          <p:cNvSpPr txBox="1"/>
          <p:nvPr/>
        </p:nvSpPr>
        <p:spPr>
          <a:xfrm>
            <a:off x="4299139" y="2204656"/>
            <a:ext cx="7302565" cy="2585323"/>
          </a:xfrm>
          <a:prstGeom prst="rect">
            <a:avLst/>
          </a:prstGeom>
          <a:noFill/>
        </p:spPr>
        <p:txBody>
          <a:bodyPr wrap="square" rtlCol="0">
            <a:spAutoFit/>
          </a:bodyPr>
          <a:lstStyle/>
          <a:p>
            <a:r>
              <a:rPr lang="en-GB" dirty="0">
                <a:latin typeface="DQsigstyle" panose="02000603000000000000" pitchFamily="2" charset="0"/>
                <a:ea typeface="DQsigstyle" panose="02000603000000000000" pitchFamily="2" charset="0"/>
                <a:cs typeface="Aparajita" panose="020B0502040204020203" pitchFamily="18" charset="0"/>
              </a:rPr>
              <a:t>Guiding Questions:</a:t>
            </a:r>
          </a:p>
          <a:p>
            <a:endParaRPr lang="en-GB" dirty="0">
              <a:latin typeface="DQsigstyle" panose="02000603000000000000" pitchFamily="2" charset="0"/>
              <a:ea typeface="DQsigstyle" panose="02000603000000000000" pitchFamily="2" charset="0"/>
              <a:cs typeface="Aparajita" panose="020B0502040204020203" pitchFamily="18" charset="0"/>
            </a:endParaRPr>
          </a:p>
          <a:p>
            <a:pPr marL="400050" indent="-400050">
              <a:buFont typeface="+mj-lt"/>
              <a:buAutoNum type="romanUcPeriod"/>
            </a:pPr>
            <a:r>
              <a:rPr lang="en-GB" dirty="0">
                <a:latin typeface="DQsigstyle" panose="02000603000000000000" pitchFamily="2" charset="0"/>
                <a:ea typeface="DQsigstyle" panose="02000603000000000000" pitchFamily="2" charset="0"/>
                <a:cs typeface="Aparajita" panose="020B0502040204020203" pitchFamily="18" charset="0"/>
              </a:rPr>
              <a:t>How do students view their own intelligence?</a:t>
            </a:r>
          </a:p>
          <a:p>
            <a:pPr marL="400050" indent="-400050">
              <a:buFont typeface="+mj-lt"/>
              <a:buAutoNum type="romanUcPeriod"/>
            </a:pPr>
            <a:r>
              <a:rPr lang="en-GB" dirty="0">
                <a:latin typeface="DQsigstyle" panose="02000603000000000000" pitchFamily="2" charset="0"/>
                <a:ea typeface="DQsigstyle" panose="02000603000000000000" pitchFamily="2" charset="0"/>
                <a:cs typeface="Aparajita" panose="020B0502040204020203" pitchFamily="18" charset="0"/>
              </a:rPr>
              <a:t>How do students describe their past learning experiences?</a:t>
            </a:r>
          </a:p>
          <a:p>
            <a:pPr marL="400050" indent="-400050">
              <a:buFont typeface="+mj-lt"/>
              <a:buAutoNum type="romanUcPeriod"/>
            </a:pPr>
            <a:r>
              <a:rPr lang="en-GB" dirty="0">
                <a:latin typeface="DQsigstyle" panose="02000603000000000000" pitchFamily="2" charset="0"/>
                <a:ea typeface="DQsigstyle" panose="02000603000000000000" pitchFamily="2" charset="0"/>
                <a:cs typeface="Aparajita" panose="020B0502040204020203" pitchFamily="18" charset="0"/>
              </a:rPr>
              <a:t>What are students more focussed on: process or result?</a:t>
            </a:r>
          </a:p>
          <a:p>
            <a:endParaRPr lang="en-GB" dirty="0">
              <a:latin typeface="DQsigstyle" panose="02000603000000000000" pitchFamily="2" charset="0"/>
              <a:ea typeface="DQsigstyle" panose="02000603000000000000" pitchFamily="2" charset="0"/>
              <a:cs typeface="Aparajita" panose="020B0502040204020203" pitchFamily="18" charset="0"/>
            </a:endParaRPr>
          </a:p>
          <a:p>
            <a:r>
              <a:rPr lang="en-GB" sz="1600" b="1" dirty="0">
                <a:solidFill>
                  <a:srgbClr val="FF0000"/>
                </a:solidFill>
                <a:latin typeface="DQsigstyle" panose="02000603000000000000" pitchFamily="2" charset="0"/>
                <a:ea typeface="DQsigstyle" panose="02000603000000000000" pitchFamily="2" charset="0"/>
                <a:cs typeface="Aparajita" panose="020B0502040204020203" pitchFamily="18" charset="0"/>
              </a:rPr>
              <a:t>Step 1 is not aimed at categorizing students but rather at gaining understanding of what is impeding their learning + what drives their experience of the world</a:t>
            </a:r>
            <a:endParaRPr lang="en-NL" sz="1600" b="1" dirty="0">
              <a:solidFill>
                <a:srgbClr val="FF0000"/>
              </a:solidFill>
              <a:latin typeface="DQsigstyle" panose="02000603000000000000" pitchFamily="2" charset="0"/>
              <a:ea typeface="DQsigstyle" panose="02000603000000000000" pitchFamily="2" charset="0"/>
              <a:cs typeface="Aparajita" panose="020B0502040204020203" pitchFamily="18" charset="0"/>
            </a:endParaRPr>
          </a:p>
        </p:txBody>
      </p:sp>
    </p:spTree>
    <p:extLst>
      <p:ext uri="{BB962C8B-B14F-4D97-AF65-F5344CB8AC3E}">
        <p14:creationId xmlns:p14="http://schemas.microsoft.com/office/powerpoint/2010/main" val="19564754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9000" fill="hold" nodeType="clickEffect" p14:presetBounceEnd="4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8000">
                                          <p:cBhvr additive="base">
                                            <p:cTn id="7" dur="2000" fill="hold"/>
                                            <p:tgtEl>
                                              <p:spTgt spid="2"/>
                                            </p:tgtEl>
                                            <p:attrNameLst>
                                              <p:attrName>ppt_x</p:attrName>
                                            </p:attrNameLst>
                                          </p:cBhvr>
                                          <p:tavLst>
                                            <p:tav tm="0">
                                              <p:val>
                                                <p:strVal val="0-#ppt_w/2"/>
                                              </p:val>
                                            </p:tav>
                                            <p:tav tm="100000">
                                              <p:val>
                                                <p:strVal val="#ppt_x"/>
                                              </p:val>
                                            </p:tav>
                                          </p:tavLst>
                                        </p:anim>
                                        <p:anim calcmode="lin" valueType="num" p14:bounceEnd="48000">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9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3B937E33-48A3-4276-AA11-BC97061C1A21}"/>
              </a:ext>
            </a:extLst>
          </p:cNvPr>
          <p:cNvSpPr/>
          <p:nvPr/>
        </p:nvSpPr>
        <p:spPr>
          <a:xfrm>
            <a:off x="-154745" y="929033"/>
            <a:ext cx="12604654" cy="743494"/>
          </a:xfrm>
          <a:custGeom>
            <a:avLst/>
            <a:gdLst>
              <a:gd name="connsiteX0" fmla="*/ 0 w 9404333"/>
              <a:gd name="connsiteY0" fmla="*/ 554807 h 554807"/>
              <a:gd name="connsiteX1" fmla="*/ 138702 w 9404333"/>
              <a:gd name="connsiteY1" fmla="*/ 0 h 554807"/>
              <a:gd name="connsiteX2" fmla="*/ 9265631 w 9404333"/>
              <a:gd name="connsiteY2" fmla="*/ 0 h 554807"/>
              <a:gd name="connsiteX3" fmla="*/ 9404333 w 9404333"/>
              <a:gd name="connsiteY3" fmla="*/ 554807 h 554807"/>
              <a:gd name="connsiteX4" fmla="*/ 0 w 9404333"/>
              <a:gd name="connsiteY4" fmla="*/ 554807 h 554807"/>
              <a:gd name="connsiteX0" fmla="*/ 267698 w 9265631"/>
              <a:gd name="connsiteY0" fmla="*/ 583836 h 583836"/>
              <a:gd name="connsiteX1" fmla="*/ 0 w 9265631"/>
              <a:gd name="connsiteY1" fmla="*/ 0 h 583836"/>
              <a:gd name="connsiteX2" fmla="*/ 9126929 w 9265631"/>
              <a:gd name="connsiteY2" fmla="*/ 0 h 583836"/>
              <a:gd name="connsiteX3" fmla="*/ 9265631 w 9265631"/>
              <a:gd name="connsiteY3" fmla="*/ 554807 h 583836"/>
              <a:gd name="connsiteX4" fmla="*/ 267698 w 9265631"/>
              <a:gd name="connsiteY4" fmla="*/ 583836 h 583836"/>
              <a:gd name="connsiteX0" fmla="*/ 398326 w 9396259"/>
              <a:gd name="connsiteY0" fmla="*/ 743494 h 743494"/>
              <a:gd name="connsiteX1" fmla="*/ 0 w 9396259"/>
              <a:gd name="connsiteY1" fmla="*/ 0 h 743494"/>
              <a:gd name="connsiteX2" fmla="*/ 9257557 w 9396259"/>
              <a:gd name="connsiteY2" fmla="*/ 159658 h 743494"/>
              <a:gd name="connsiteX3" fmla="*/ 9396259 w 9396259"/>
              <a:gd name="connsiteY3" fmla="*/ 714465 h 743494"/>
              <a:gd name="connsiteX4" fmla="*/ 398326 w 9396259"/>
              <a:gd name="connsiteY4" fmla="*/ 743494 h 743494"/>
              <a:gd name="connsiteX0" fmla="*/ 398326 w 9396259"/>
              <a:gd name="connsiteY0" fmla="*/ 743494 h 743494"/>
              <a:gd name="connsiteX1" fmla="*/ 0 w 9396259"/>
              <a:gd name="connsiteY1" fmla="*/ 0 h 743494"/>
              <a:gd name="connsiteX2" fmla="*/ 9286586 w 9396259"/>
              <a:gd name="connsiteY2" fmla="*/ 116116 h 743494"/>
              <a:gd name="connsiteX3" fmla="*/ 9396259 w 9396259"/>
              <a:gd name="connsiteY3" fmla="*/ 714465 h 743494"/>
              <a:gd name="connsiteX4" fmla="*/ 398326 w 9396259"/>
              <a:gd name="connsiteY4" fmla="*/ 743494 h 743494"/>
              <a:gd name="connsiteX0" fmla="*/ 398326 w 9410774"/>
              <a:gd name="connsiteY0" fmla="*/ 743494 h 743494"/>
              <a:gd name="connsiteX1" fmla="*/ 0 w 9410774"/>
              <a:gd name="connsiteY1" fmla="*/ 0 h 743494"/>
              <a:gd name="connsiteX2" fmla="*/ 9286586 w 9410774"/>
              <a:gd name="connsiteY2" fmla="*/ 1161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2177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145145 h 743494"/>
              <a:gd name="connsiteX3" fmla="*/ 9410774 w 9410774"/>
              <a:gd name="connsiteY3" fmla="*/ 685436 h 743494"/>
              <a:gd name="connsiteX4" fmla="*/ 398326 w 9410774"/>
              <a:gd name="connsiteY4" fmla="*/ 743494 h 74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774" h="743494">
                <a:moveTo>
                  <a:pt x="398326" y="743494"/>
                </a:moveTo>
                <a:lnTo>
                  <a:pt x="0" y="0"/>
                </a:lnTo>
                <a:lnTo>
                  <a:pt x="9141443" y="145145"/>
                </a:lnTo>
                <a:lnTo>
                  <a:pt x="9410774" y="685436"/>
                </a:lnTo>
                <a:lnTo>
                  <a:pt x="398326" y="743494"/>
                </a:lnTo>
                <a:close/>
              </a:path>
            </a:pathLst>
          </a:custGeom>
          <a:gradFill flip="none" rotWithShape="1">
            <a:gsLst>
              <a:gs pos="0">
                <a:schemeClr val="tx1">
                  <a:alpha val="74000"/>
                </a:schemeClr>
              </a:gs>
              <a:gs pos="100000">
                <a:schemeClr val="tx1">
                  <a:alpha val="0"/>
                </a:scheme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Rounded Corners 23">
            <a:extLst>
              <a:ext uri="{FF2B5EF4-FFF2-40B4-BE49-F238E27FC236}">
                <a16:creationId xmlns:a16="http://schemas.microsoft.com/office/drawing/2014/main" id="{3770B1AF-50EA-4B04-8D16-FFD8EAD8D549}"/>
              </a:ext>
            </a:extLst>
          </p:cNvPr>
          <p:cNvSpPr/>
          <p:nvPr/>
        </p:nvSpPr>
        <p:spPr>
          <a:xfrm>
            <a:off x="-604129" y="435429"/>
            <a:ext cx="13639406" cy="765572"/>
          </a:xfrm>
          <a:prstGeom prst="roundRect">
            <a:avLst>
              <a:gd name="adj" fmla="val 50000"/>
            </a:avLst>
          </a:prstGeom>
          <a:solidFill>
            <a:schemeClr val="bg1"/>
          </a:solidFill>
          <a:ln>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9C3D2FB-878E-4317-B67F-993A16206C10}"/>
              </a:ext>
            </a:extLst>
          </p:cNvPr>
          <p:cNvSpPr/>
          <p:nvPr/>
        </p:nvSpPr>
        <p:spPr>
          <a:xfrm>
            <a:off x="-295410" y="642425"/>
            <a:ext cx="12900056" cy="351579"/>
          </a:xfrm>
          <a:prstGeom prst="roundRect">
            <a:avLst>
              <a:gd name="adj" fmla="val 50000"/>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D8FA8295-C1A7-4773-88C6-725B3B35F50D}"/>
              </a:ext>
            </a:extLst>
          </p:cNvPr>
          <p:cNvGrpSpPr/>
          <p:nvPr/>
        </p:nvGrpSpPr>
        <p:grpSpPr>
          <a:xfrm>
            <a:off x="1017082" y="448126"/>
            <a:ext cx="2208628" cy="5188114"/>
            <a:chOff x="2946244" y="414801"/>
            <a:chExt cx="2208628" cy="5188114"/>
          </a:xfrm>
        </p:grpSpPr>
        <p:sp>
          <p:nvSpPr>
            <p:cNvPr id="74" name="Freeform: Shape 73">
              <a:extLst>
                <a:ext uri="{FF2B5EF4-FFF2-40B4-BE49-F238E27FC236}">
                  <a16:creationId xmlns:a16="http://schemas.microsoft.com/office/drawing/2014/main" id="{D7BE03DD-D845-433B-8D65-3F374AC9FB91}"/>
                </a:ext>
              </a:extLst>
            </p:cNvPr>
            <p:cNvSpPr/>
            <p:nvPr/>
          </p:nvSpPr>
          <p:spPr>
            <a:xfrm>
              <a:off x="4011925" y="3297855"/>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89F9BD3-AFE2-479D-8EFA-651C98F06908}"/>
                </a:ext>
              </a:extLst>
            </p:cNvPr>
            <p:cNvSpPr/>
            <p:nvPr/>
          </p:nvSpPr>
          <p:spPr>
            <a:xfrm>
              <a:off x="2946244" y="3308817"/>
              <a:ext cx="2208628" cy="2208628"/>
            </a:xfrm>
            <a:custGeom>
              <a:avLst/>
              <a:gdLst>
                <a:gd name="connsiteX0" fmla="*/ 1104314 w 2208628"/>
                <a:gd name="connsiteY0" fmla="*/ 123187 h 2208628"/>
                <a:gd name="connsiteX1" fmla="*/ 996529 w 2208628"/>
                <a:gd name="connsiteY1" fmla="*/ 230972 h 2208628"/>
                <a:gd name="connsiteX2" fmla="*/ 1104314 w 2208628"/>
                <a:gd name="connsiteY2" fmla="*/ 338757 h 2208628"/>
                <a:gd name="connsiteX3" fmla="*/ 1212099 w 2208628"/>
                <a:gd name="connsiteY3" fmla="*/ 230972 h 2208628"/>
                <a:gd name="connsiteX4" fmla="*/ 1104314 w 2208628"/>
                <a:gd name="connsiteY4" fmla="*/ 123187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23187"/>
                  </a:moveTo>
                  <a:cubicBezTo>
                    <a:pt x="1044786" y="123187"/>
                    <a:pt x="996529" y="171444"/>
                    <a:pt x="996529" y="230972"/>
                  </a:cubicBezTo>
                  <a:cubicBezTo>
                    <a:pt x="996529" y="290500"/>
                    <a:pt x="1044786" y="338757"/>
                    <a:pt x="1104314" y="338757"/>
                  </a:cubicBezTo>
                  <a:cubicBezTo>
                    <a:pt x="1163842" y="338757"/>
                    <a:pt x="1212099" y="290500"/>
                    <a:pt x="1212099" y="230972"/>
                  </a:cubicBezTo>
                  <a:cubicBezTo>
                    <a:pt x="1212099" y="171444"/>
                    <a:pt x="1163842" y="123187"/>
                    <a:pt x="1104314" y="12318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solidFill>
              <a:schemeClr val="bg1">
                <a:lumMod val="10000"/>
              </a:schemeClr>
            </a:solidFill>
            <a:ln>
              <a:gradFill>
                <a:gsLst>
                  <a:gs pos="0">
                    <a:srgbClr val="0099CC"/>
                  </a:gs>
                  <a:gs pos="100000">
                    <a:srgbClr val="00CCFF">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A283ED2C-FB38-4E24-BB58-E4DD922AE5D3}"/>
                </a:ext>
              </a:extLst>
            </p:cNvPr>
            <p:cNvGrpSpPr/>
            <p:nvPr/>
          </p:nvGrpSpPr>
          <p:grpSpPr>
            <a:xfrm>
              <a:off x="3657625" y="414801"/>
              <a:ext cx="769257" cy="769257"/>
              <a:chOff x="3120599" y="400287"/>
              <a:chExt cx="769257" cy="769257"/>
            </a:xfrm>
          </p:grpSpPr>
          <p:sp>
            <p:nvSpPr>
              <p:cNvPr id="30" name="Oval 29">
                <a:extLst>
                  <a:ext uri="{FF2B5EF4-FFF2-40B4-BE49-F238E27FC236}">
                    <a16:creationId xmlns:a16="http://schemas.microsoft.com/office/drawing/2014/main" id="{4722BFA1-8133-4D7D-98FB-358C29FC0D02}"/>
                  </a:ext>
                </a:extLst>
              </p:cNvPr>
              <p:cNvSpPr/>
              <p:nvPr/>
            </p:nvSpPr>
            <p:spPr>
              <a:xfrm>
                <a:off x="3120599"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46ADDB2-FE29-4DBC-9B09-410876138581}"/>
                  </a:ext>
                </a:extLst>
              </p:cNvPr>
              <p:cNvSpPr/>
              <p:nvPr/>
            </p:nvSpPr>
            <p:spPr>
              <a:xfrm>
                <a:off x="3295908" y="575111"/>
                <a:ext cx="418638" cy="418638"/>
              </a:xfrm>
              <a:prstGeom prst="ellipse">
                <a:avLst/>
              </a:prstGeom>
              <a:solidFill>
                <a:schemeClr val="tx1">
                  <a:lumMod val="50000"/>
                  <a:lumOff val="50000"/>
                </a:schemeClr>
              </a:solidFill>
              <a:ln>
                <a:solidFill>
                  <a:schemeClr val="bg2"/>
                </a:soli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48" name="Straight Connector 47">
              <a:extLst>
                <a:ext uri="{FF2B5EF4-FFF2-40B4-BE49-F238E27FC236}">
                  <a16:creationId xmlns:a16="http://schemas.microsoft.com/office/drawing/2014/main" id="{2AB7DF42-404C-4667-ACEF-E1455B4B57F8}"/>
                </a:ext>
              </a:extLst>
            </p:cNvPr>
            <p:cNvCxnSpPr>
              <a:cxnSpLocks/>
              <a:stCxn id="30" idx="4"/>
              <a:endCxn id="19" idx="5"/>
            </p:cNvCxnSpPr>
            <p:nvPr/>
          </p:nvCxnSpPr>
          <p:spPr>
            <a:xfrm>
              <a:off x="4042254" y="1184058"/>
              <a:ext cx="8304" cy="2124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a16="http://schemas.microsoft.com/office/drawing/2014/main" id="{41654E2A-E43B-4221-AFC7-1E564C660AFB}"/>
                </a:ext>
              </a:extLst>
            </p:cNvPr>
            <p:cNvSpPr/>
            <p:nvPr/>
          </p:nvSpPr>
          <p:spPr>
            <a:xfrm>
              <a:off x="4043472" y="3302796"/>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B0A1992-ADCB-478E-ACC2-C977A99DD7AF}"/>
                </a:ext>
              </a:extLst>
            </p:cNvPr>
            <p:cNvSpPr/>
            <p:nvPr/>
          </p:nvSpPr>
          <p:spPr>
            <a:xfrm>
              <a:off x="4017767" y="328070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64F327D-3774-4617-B795-F3350EC95C25}"/>
                </a:ext>
              </a:extLst>
            </p:cNvPr>
            <p:cNvSpPr/>
            <p:nvPr/>
          </p:nvSpPr>
          <p:spPr>
            <a:xfrm>
              <a:off x="4024433" y="3261654"/>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70AB8EA1-3F30-4177-82AE-0C56809CBE97}"/>
                </a:ext>
              </a:extLst>
            </p:cNvPr>
            <p:cNvSpPr/>
            <p:nvPr/>
          </p:nvSpPr>
          <p:spPr>
            <a:xfrm>
              <a:off x="3168962" y="5531918"/>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7FCB114E-30DC-4937-915F-46F567371654}"/>
                </a:ext>
              </a:extLst>
            </p:cNvPr>
            <p:cNvSpPr txBox="1"/>
            <p:nvPr/>
          </p:nvSpPr>
          <p:spPr>
            <a:xfrm>
              <a:off x="3352837" y="4113442"/>
              <a:ext cx="1700505" cy="430887"/>
            </a:xfrm>
            <a:prstGeom prst="rect">
              <a:avLst/>
            </a:prstGeom>
            <a:noFill/>
          </p:spPr>
          <p:txBody>
            <a:bodyPr wrap="square" rtlCol="0">
              <a:spAutoFit/>
            </a:bodyPr>
            <a:lstStyle/>
            <a:p>
              <a:r>
                <a:rPr lang="en-US" sz="1100" dirty="0">
                  <a:solidFill>
                    <a:schemeClr val="bg1"/>
                  </a:solidFill>
                  <a:latin typeface="Century Gothic" panose="020B0502020202020204" pitchFamily="34" charset="0"/>
                </a:rPr>
                <a:t>Identify student </a:t>
              </a:r>
              <a:r>
                <a:rPr lang="en-US" sz="1100" b="1" dirty="0">
                  <a:solidFill>
                    <a:schemeClr val="bg1"/>
                  </a:solidFill>
                  <a:latin typeface="Century Gothic" panose="020B0502020202020204" pitchFamily="34" charset="0"/>
                </a:rPr>
                <a:t>Motivation</a:t>
              </a:r>
              <a:r>
                <a:rPr lang="en-US" sz="1100" dirty="0">
                  <a:solidFill>
                    <a:schemeClr val="bg1"/>
                  </a:solidFill>
                  <a:latin typeface="Century Gothic" panose="020B0502020202020204" pitchFamily="34" charset="0"/>
                </a:rPr>
                <a:t> typology</a:t>
              </a:r>
            </a:p>
          </p:txBody>
        </p:sp>
        <p:sp>
          <p:nvSpPr>
            <p:cNvPr id="113" name="TextBox 112">
              <a:extLst>
                <a:ext uri="{FF2B5EF4-FFF2-40B4-BE49-F238E27FC236}">
                  <a16:creationId xmlns:a16="http://schemas.microsoft.com/office/drawing/2014/main" id="{E979B25A-B4B7-490A-980C-521069971679}"/>
                </a:ext>
              </a:extLst>
            </p:cNvPr>
            <p:cNvSpPr txBox="1"/>
            <p:nvPr/>
          </p:nvSpPr>
          <p:spPr>
            <a:xfrm>
              <a:off x="3621643" y="3826692"/>
              <a:ext cx="984565" cy="307777"/>
            </a:xfrm>
            <a:prstGeom prst="rect">
              <a:avLst/>
            </a:prstGeom>
            <a:noFill/>
          </p:spPr>
          <p:txBody>
            <a:bodyPr wrap="none" rtlCol="0">
              <a:spAutoFit/>
            </a:bodyPr>
            <a:lstStyle/>
            <a:p>
              <a:r>
                <a:rPr lang="en-US" sz="1400" b="1" dirty="0">
                  <a:solidFill>
                    <a:schemeClr val="bg1"/>
                  </a:solidFill>
                  <a:latin typeface="Century Gothic" panose="020B0502020202020204" pitchFamily="34" charset="0"/>
                </a:rPr>
                <a:t>STEP TWO</a:t>
              </a:r>
            </a:p>
          </p:txBody>
        </p:sp>
      </p:grpSp>
      <p:sp>
        <p:nvSpPr>
          <p:cNvPr id="72" name="TextBox 71">
            <a:extLst>
              <a:ext uri="{FF2B5EF4-FFF2-40B4-BE49-F238E27FC236}">
                <a16:creationId xmlns:a16="http://schemas.microsoft.com/office/drawing/2014/main" id="{F79570CD-5236-40DA-8CC0-E6F744E7BE34}"/>
              </a:ext>
            </a:extLst>
          </p:cNvPr>
          <p:cNvSpPr txBox="1"/>
          <p:nvPr/>
        </p:nvSpPr>
        <p:spPr>
          <a:xfrm>
            <a:off x="3742728" y="2228671"/>
            <a:ext cx="7915732" cy="2246769"/>
          </a:xfrm>
          <a:prstGeom prst="rect">
            <a:avLst/>
          </a:prstGeom>
          <a:noFill/>
        </p:spPr>
        <p:txBody>
          <a:bodyPr wrap="square" rtlCol="0">
            <a:spAutoFit/>
          </a:bodyPr>
          <a:lstStyle/>
          <a:p>
            <a:r>
              <a:rPr lang="en-GB" dirty="0">
                <a:latin typeface="DQsigstyle" panose="02000603000000000000" pitchFamily="2" charset="0"/>
                <a:ea typeface="DQsigstyle" panose="02000603000000000000" pitchFamily="2" charset="0"/>
                <a:cs typeface="Aparajita" panose="020B0502040204020203" pitchFamily="18" charset="0"/>
              </a:rPr>
              <a:t>Guiding Questions:</a:t>
            </a:r>
          </a:p>
          <a:p>
            <a:endParaRPr lang="en-GB" dirty="0">
              <a:latin typeface="DQsigstyle" panose="02000603000000000000" pitchFamily="2" charset="0"/>
              <a:ea typeface="DQsigstyle" panose="02000603000000000000" pitchFamily="2" charset="0"/>
              <a:cs typeface="Aparajita" panose="020B0502040204020203" pitchFamily="18" charset="0"/>
            </a:endParaRPr>
          </a:p>
          <a:p>
            <a:pPr marL="400050" indent="-400050">
              <a:buFont typeface="+mj-lt"/>
              <a:buAutoNum type="romanUcPeriod"/>
            </a:pPr>
            <a:r>
              <a:rPr lang="en-GB" dirty="0">
                <a:latin typeface="DQsigstyle" panose="02000603000000000000" pitchFamily="2" charset="0"/>
                <a:ea typeface="DQsigstyle" panose="02000603000000000000" pitchFamily="2" charset="0"/>
                <a:cs typeface="Aparajita" panose="020B0502040204020203" pitchFamily="18" charset="0"/>
              </a:rPr>
              <a:t>How do students define failure?</a:t>
            </a:r>
          </a:p>
          <a:p>
            <a:pPr marL="400050" indent="-400050">
              <a:buFont typeface="+mj-lt"/>
              <a:buAutoNum type="romanUcPeriod"/>
            </a:pPr>
            <a:r>
              <a:rPr lang="en-GB" dirty="0">
                <a:latin typeface="DQsigstyle" panose="02000603000000000000" pitchFamily="2" charset="0"/>
                <a:ea typeface="DQsigstyle" panose="02000603000000000000" pitchFamily="2" charset="0"/>
                <a:cs typeface="Aparajita" panose="020B0502040204020203" pitchFamily="18" charset="0"/>
              </a:rPr>
              <a:t>How do students define success?</a:t>
            </a:r>
          </a:p>
          <a:p>
            <a:pPr marL="400050" indent="-400050">
              <a:buFont typeface="+mj-lt"/>
              <a:buAutoNum type="romanUcPeriod"/>
            </a:pPr>
            <a:r>
              <a:rPr lang="en-GB" dirty="0">
                <a:latin typeface="DQsigstyle" panose="02000603000000000000" pitchFamily="2" charset="0"/>
                <a:ea typeface="DQsigstyle" panose="02000603000000000000" pitchFamily="2" charset="0"/>
                <a:cs typeface="Aparajita" panose="020B0502040204020203" pitchFamily="18" charset="0"/>
              </a:rPr>
              <a:t>How do students react to and interpret failure?</a:t>
            </a:r>
          </a:p>
          <a:p>
            <a:endParaRPr lang="en-GB" dirty="0">
              <a:latin typeface="DQsigstyle" panose="02000603000000000000" pitchFamily="2" charset="0"/>
              <a:ea typeface="DQsigstyle" panose="02000603000000000000" pitchFamily="2" charset="0"/>
              <a:cs typeface="Aparajita" panose="020B0502040204020203" pitchFamily="18" charset="0"/>
            </a:endParaRPr>
          </a:p>
          <a:p>
            <a:r>
              <a:rPr lang="en-GB" sz="1600" b="1" dirty="0">
                <a:solidFill>
                  <a:srgbClr val="FF0000"/>
                </a:solidFill>
                <a:latin typeface="DQsigstyle" panose="02000603000000000000" pitchFamily="2" charset="0"/>
                <a:ea typeface="DQsigstyle" panose="02000603000000000000" pitchFamily="2" charset="0"/>
                <a:cs typeface="Aparajita" panose="020B0502040204020203" pitchFamily="18" charset="0"/>
              </a:rPr>
              <a:t>Step  2  is necessary to understand how students define success + how they interpret and react to failure</a:t>
            </a:r>
            <a:endParaRPr lang="en-NL" sz="1600" b="1" dirty="0">
              <a:solidFill>
                <a:srgbClr val="FF0000"/>
              </a:solidFill>
              <a:latin typeface="DQsigstyle" panose="02000603000000000000" pitchFamily="2" charset="0"/>
              <a:ea typeface="DQsigstyle" panose="02000603000000000000" pitchFamily="2" charset="0"/>
              <a:cs typeface="Aparajita" panose="020B0502040204020203" pitchFamily="18" charset="0"/>
            </a:endParaRPr>
          </a:p>
        </p:txBody>
      </p:sp>
    </p:spTree>
    <p:extLst>
      <p:ext uri="{BB962C8B-B14F-4D97-AF65-F5344CB8AC3E}">
        <p14:creationId xmlns:p14="http://schemas.microsoft.com/office/powerpoint/2010/main" val="300618522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8000" fill="hold" nodeType="clickEffect" p14:presetBounceEnd="4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4000">
                                          <p:cBhvr additive="base">
                                            <p:cTn id="7" dur="20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8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3B937E33-48A3-4276-AA11-BC97061C1A21}"/>
              </a:ext>
            </a:extLst>
          </p:cNvPr>
          <p:cNvSpPr/>
          <p:nvPr/>
        </p:nvSpPr>
        <p:spPr>
          <a:xfrm>
            <a:off x="-154745" y="929033"/>
            <a:ext cx="12604654" cy="743494"/>
          </a:xfrm>
          <a:custGeom>
            <a:avLst/>
            <a:gdLst>
              <a:gd name="connsiteX0" fmla="*/ 0 w 9404333"/>
              <a:gd name="connsiteY0" fmla="*/ 554807 h 554807"/>
              <a:gd name="connsiteX1" fmla="*/ 138702 w 9404333"/>
              <a:gd name="connsiteY1" fmla="*/ 0 h 554807"/>
              <a:gd name="connsiteX2" fmla="*/ 9265631 w 9404333"/>
              <a:gd name="connsiteY2" fmla="*/ 0 h 554807"/>
              <a:gd name="connsiteX3" fmla="*/ 9404333 w 9404333"/>
              <a:gd name="connsiteY3" fmla="*/ 554807 h 554807"/>
              <a:gd name="connsiteX4" fmla="*/ 0 w 9404333"/>
              <a:gd name="connsiteY4" fmla="*/ 554807 h 554807"/>
              <a:gd name="connsiteX0" fmla="*/ 267698 w 9265631"/>
              <a:gd name="connsiteY0" fmla="*/ 583836 h 583836"/>
              <a:gd name="connsiteX1" fmla="*/ 0 w 9265631"/>
              <a:gd name="connsiteY1" fmla="*/ 0 h 583836"/>
              <a:gd name="connsiteX2" fmla="*/ 9126929 w 9265631"/>
              <a:gd name="connsiteY2" fmla="*/ 0 h 583836"/>
              <a:gd name="connsiteX3" fmla="*/ 9265631 w 9265631"/>
              <a:gd name="connsiteY3" fmla="*/ 554807 h 583836"/>
              <a:gd name="connsiteX4" fmla="*/ 267698 w 9265631"/>
              <a:gd name="connsiteY4" fmla="*/ 583836 h 583836"/>
              <a:gd name="connsiteX0" fmla="*/ 398326 w 9396259"/>
              <a:gd name="connsiteY0" fmla="*/ 743494 h 743494"/>
              <a:gd name="connsiteX1" fmla="*/ 0 w 9396259"/>
              <a:gd name="connsiteY1" fmla="*/ 0 h 743494"/>
              <a:gd name="connsiteX2" fmla="*/ 9257557 w 9396259"/>
              <a:gd name="connsiteY2" fmla="*/ 159658 h 743494"/>
              <a:gd name="connsiteX3" fmla="*/ 9396259 w 9396259"/>
              <a:gd name="connsiteY3" fmla="*/ 714465 h 743494"/>
              <a:gd name="connsiteX4" fmla="*/ 398326 w 9396259"/>
              <a:gd name="connsiteY4" fmla="*/ 743494 h 743494"/>
              <a:gd name="connsiteX0" fmla="*/ 398326 w 9396259"/>
              <a:gd name="connsiteY0" fmla="*/ 743494 h 743494"/>
              <a:gd name="connsiteX1" fmla="*/ 0 w 9396259"/>
              <a:gd name="connsiteY1" fmla="*/ 0 h 743494"/>
              <a:gd name="connsiteX2" fmla="*/ 9286586 w 9396259"/>
              <a:gd name="connsiteY2" fmla="*/ 116116 h 743494"/>
              <a:gd name="connsiteX3" fmla="*/ 9396259 w 9396259"/>
              <a:gd name="connsiteY3" fmla="*/ 714465 h 743494"/>
              <a:gd name="connsiteX4" fmla="*/ 398326 w 9396259"/>
              <a:gd name="connsiteY4" fmla="*/ 743494 h 743494"/>
              <a:gd name="connsiteX0" fmla="*/ 398326 w 9410774"/>
              <a:gd name="connsiteY0" fmla="*/ 743494 h 743494"/>
              <a:gd name="connsiteX1" fmla="*/ 0 w 9410774"/>
              <a:gd name="connsiteY1" fmla="*/ 0 h 743494"/>
              <a:gd name="connsiteX2" fmla="*/ 9286586 w 9410774"/>
              <a:gd name="connsiteY2" fmla="*/ 1161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2177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145145 h 743494"/>
              <a:gd name="connsiteX3" fmla="*/ 9410774 w 9410774"/>
              <a:gd name="connsiteY3" fmla="*/ 685436 h 743494"/>
              <a:gd name="connsiteX4" fmla="*/ 398326 w 9410774"/>
              <a:gd name="connsiteY4" fmla="*/ 743494 h 74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774" h="743494">
                <a:moveTo>
                  <a:pt x="398326" y="743494"/>
                </a:moveTo>
                <a:lnTo>
                  <a:pt x="0" y="0"/>
                </a:lnTo>
                <a:lnTo>
                  <a:pt x="9141443" y="145145"/>
                </a:lnTo>
                <a:lnTo>
                  <a:pt x="9410774" y="685436"/>
                </a:lnTo>
                <a:lnTo>
                  <a:pt x="398326" y="743494"/>
                </a:lnTo>
                <a:close/>
              </a:path>
            </a:pathLst>
          </a:custGeom>
          <a:gradFill flip="none" rotWithShape="1">
            <a:gsLst>
              <a:gs pos="0">
                <a:schemeClr val="tx1">
                  <a:alpha val="74000"/>
                </a:schemeClr>
              </a:gs>
              <a:gs pos="100000">
                <a:schemeClr val="tx1">
                  <a:alpha val="0"/>
                </a:scheme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Rounded Corners 23">
            <a:extLst>
              <a:ext uri="{FF2B5EF4-FFF2-40B4-BE49-F238E27FC236}">
                <a16:creationId xmlns:a16="http://schemas.microsoft.com/office/drawing/2014/main" id="{3770B1AF-50EA-4B04-8D16-FFD8EAD8D549}"/>
              </a:ext>
            </a:extLst>
          </p:cNvPr>
          <p:cNvSpPr/>
          <p:nvPr/>
        </p:nvSpPr>
        <p:spPr>
          <a:xfrm>
            <a:off x="-599537" y="457507"/>
            <a:ext cx="13639406" cy="765572"/>
          </a:xfrm>
          <a:prstGeom prst="roundRect">
            <a:avLst>
              <a:gd name="adj" fmla="val 50000"/>
            </a:avLst>
          </a:prstGeom>
          <a:solidFill>
            <a:schemeClr val="bg1"/>
          </a:solidFill>
          <a:ln>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9C3D2FB-878E-4317-B67F-993A16206C10}"/>
              </a:ext>
            </a:extLst>
          </p:cNvPr>
          <p:cNvSpPr/>
          <p:nvPr/>
        </p:nvSpPr>
        <p:spPr>
          <a:xfrm>
            <a:off x="-295410" y="642425"/>
            <a:ext cx="12900056" cy="351579"/>
          </a:xfrm>
          <a:prstGeom prst="roundRect">
            <a:avLst>
              <a:gd name="adj" fmla="val 50000"/>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E74503D-3E31-4501-ACC1-9E54432DCB14}"/>
              </a:ext>
            </a:extLst>
          </p:cNvPr>
          <p:cNvGrpSpPr/>
          <p:nvPr/>
        </p:nvGrpSpPr>
        <p:grpSpPr>
          <a:xfrm>
            <a:off x="452795" y="457507"/>
            <a:ext cx="2208628" cy="5340577"/>
            <a:chOff x="4864290" y="359569"/>
            <a:chExt cx="2208628" cy="5340577"/>
          </a:xfrm>
        </p:grpSpPr>
        <p:sp>
          <p:nvSpPr>
            <p:cNvPr id="80" name="Freeform: Shape 79">
              <a:extLst>
                <a:ext uri="{FF2B5EF4-FFF2-40B4-BE49-F238E27FC236}">
                  <a16:creationId xmlns:a16="http://schemas.microsoft.com/office/drawing/2014/main" id="{50055088-77BD-4D23-A1E1-B07EFB6D84D5}"/>
                </a:ext>
              </a:extLst>
            </p:cNvPr>
            <p:cNvSpPr/>
            <p:nvPr/>
          </p:nvSpPr>
          <p:spPr>
            <a:xfrm>
              <a:off x="5937057" y="3411066"/>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57E04C9-A934-4BBF-93A0-2A48D7BB8F9B}"/>
                </a:ext>
              </a:extLst>
            </p:cNvPr>
            <p:cNvSpPr/>
            <p:nvPr/>
          </p:nvSpPr>
          <p:spPr>
            <a:xfrm>
              <a:off x="4864290" y="3429000"/>
              <a:ext cx="2208628" cy="2208628"/>
            </a:xfrm>
            <a:custGeom>
              <a:avLst/>
              <a:gdLst>
                <a:gd name="connsiteX0" fmla="*/ 1104314 w 2208628"/>
                <a:gd name="connsiteY0" fmla="*/ 143598 h 2208628"/>
                <a:gd name="connsiteX1" fmla="*/ 996529 w 2208628"/>
                <a:gd name="connsiteY1" fmla="*/ 251383 h 2208628"/>
                <a:gd name="connsiteX2" fmla="*/ 1104314 w 2208628"/>
                <a:gd name="connsiteY2" fmla="*/ 359168 h 2208628"/>
                <a:gd name="connsiteX3" fmla="*/ 1212099 w 2208628"/>
                <a:gd name="connsiteY3" fmla="*/ 251383 h 2208628"/>
                <a:gd name="connsiteX4" fmla="*/ 1104314 w 2208628"/>
                <a:gd name="connsiteY4" fmla="*/ 143598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43598"/>
                  </a:moveTo>
                  <a:cubicBezTo>
                    <a:pt x="1044786" y="143598"/>
                    <a:pt x="996529" y="191855"/>
                    <a:pt x="996529" y="251383"/>
                  </a:cubicBezTo>
                  <a:cubicBezTo>
                    <a:pt x="996529" y="310911"/>
                    <a:pt x="1044786" y="359168"/>
                    <a:pt x="1104314" y="359168"/>
                  </a:cubicBezTo>
                  <a:cubicBezTo>
                    <a:pt x="1163842" y="359168"/>
                    <a:pt x="1212099" y="310911"/>
                    <a:pt x="1212099" y="251383"/>
                  </a:cubicBezTo>
                  <a:cubicBezTo>
                    <a:pt x="1212099" y="191855"/>
                    <a:pt x="1163842" y="143598"/>
                    <a:pt x="1104314" y="143598"/>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solidFill>
              <a:schemeClr val="bg2">
                <a:lumMod val="50000"/>
              </a:schemeClr>
            </a:solidFill>
            <a:ln>
              <a:solidFill>
                <a:schemeClr val="bg2">
                  <a:lumMod val="75000"/>
                </a:schemeClr>
              </a:soli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C0D0F899-833F-420E-82CB-CA929109DE37}"/>
                </a:ext>
              </a:extLst>
            </p:cNvPr>
            <p:cNvGrpSpPr/>
            <p:nvPr/>
          </p:nvGrpSpPr>
          <p:grpSpPr>
            <a:xfrm>
              <a:off x="5588567" y="359569"/>
              <a:ext cx="769257" cy="769257"/>
              <a:chOff x="4498870" y="400287"/>
              <a:chExt cx="769257" cy="769257"/>
            </a:xfrm>
          </p:grpSpPr>
          <p:sp>
            <p:nvSpPr>
              <p:cNvPr id="32" name="Oval 31">
                <a:extLst>
                  <a:ext uri="{FF2B5EF4-FFF2-40B4-BE49-F238E27FC236}">
                    <a16:creationId xmlns:a16="http://schemas.microsoft.com/office/drawing/2014/main" id="{96746E8F-9175-45A0-A65A-11E5F0492B2D}"/>
                  </a:ext>
                </a:extLst>
              </p:cNvPr>
              <p:cNvSpPr/>
              <p:nvPr/>
            </p:nvSpPr>
            <p:spPr>
              <a:xfrm>
                <a:off x="4498870" y="400287"/>
                <a:ext cx="769257" cy="769257"/>
              </a:xfrm>
              <a:prstGeom prst="ellipse">
                <a:avLst/>
              </a:prstGeom>
              <a:solidFill>
                <a:schemeClr val="bg1">
                  <a:lumMod val="95000"/>
                </a:schemeClr>
              </a:solidFill>
              <a:ln>
                <a:solidFill>
                  <a:schemeClr val="bg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2897699-3D79-4867-97B6-52C3DCD0AE86}"/>
                  </a:ext>
                </a:extLst>
              </p:cNvPr>
              <p:cNvSpPr/>
              <p:nvPr/>
            </p:nvSpPr>
            <p:spPr>
              <a:xfrm>
                <a:off x="4674179" y="575111"/>
                <a:ext cx="418638" cy="418638"/>
              </a:xfrm>
              <a:prstGeom prst="ellipse">
                <a:avLst/>
              </a:prstGeom>
              <a:solidFill>
                <a:schemeClr val="bg2">
                  <a:lumMod val="75000"/>
                </a:schemeClr>
              </a:solidFill>
              <a:ln>
                <a:solidFill>
                  <a:schemeClr val="bg2">
                    <a:lumMod val="75000"/>
                  </a:schemeClr>
                </a:soli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cxnSp>
          <p:nvCxnSpPr>
            <p:cNvPr id="53" name="Straight Connector 52">
              <a:extLst>
                <a:ext uri="{FF2B5EF4-FFF2-40B4-BE49-F238E27FC236}">
                  <a16:creationId xmlns:a16="http://schemas.microsoft.com/office/drawing/2014/main" id="{CCCF36B1-C983-4D8D-A2BC-232598546795}"/>
                </a:ext>
              </a:extLst>
            </p:cNvPr>
            <p:cNvCxnSpPr>
              <a:cxnSpLocks/>
              <a:stCxn id="32" idx="4"/>
              <a:endCxn id="20" idx="5"/>
            </p:cNvCxnSpPr>
            <p:nvPr/>
          </p:nvCxnSpPr>
          <p:spPr>
            <a:xfrm flipH="1">
              <a:off x="5968604" y="1128826"/>
              <a:ext cx="4592" cy="230017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81" name="Freeform: Shape 80">
              <a:extLst>
                <a:ext uri="{FF2B5EF4-FFF2-40B4-BE49-F238E27FC236}">
                  <a16:creationId xmlns:a16="http://schemas.microsoft.com/office/drawing/2014/main" id="{DF28B970-B7D3-4943-A2E6-16F51889E37C}"/>
                </a:ext>
              </a:extLst>
            </p:cNvPr>
            <p:cNvSpPr/>
            <p:nvPr/>
          </p:nvSpPr>
          <p:spPr>
            <a:xfrm>
              <a:off x="5968604" y="3416007"/>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ECCF5FF-84C7-47BB-BCD9-02FEDF2DA590}"/>
                </a:ext>
              </a:extLst>
            </p:cNvPr>
            <p:cNvSpPr/>
            <p:nvPr/>
          </p:nvSpPr>
          <p:spPr>
            <a:xfrm>
              <a:off x="5942899" y="3393918"/>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B27476EE-CF2F-4028-90E6-07F9ADE09488}"/>
                </a:ext>
              </a:extLst>
            </p:cNvPr>
            <p:cNvSpPr/>
            <p:nvPr/>
          </p:nvSpPr>
          <p:spPr>
            <a:xfrm>
              <a:off x="5949565" y="3374865"/>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5F52D426-5001-48C3-B633-FA67C69E28CE}"/>
                </a:ext>
              </a:extLst>
            </p:cNvPr>
            <p:cNvSpPr/>
            <p:nvPr/>
          </p:nvSpPr>
          <p:spPr>
            <a:xfrm>
              <a:off x="5039688" y="5629149"/>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solidFill>
                <a:schemeClr val="bg2">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BC33EEB7-A335-44CA-B7DA-88683F00B158}"/>
                </a:ext>
              </a:extLst>
            </p:cNvPr>
            <p:cNvSpPr txBox="1"/>
            <p:nvPr/>
          </p:nvSpPr>
          <p:spPr>
            <a:xfrm>
              <a:off x="5108350" y="4262863"/>
              <a:ext cx="1794737" cy="769441"/>
            </a:xfrm>
            <a:prstGeom prst="rect">
              <a:avLst/>
            </a:prstGeom>
            <a:noFill/>
            <a:ln>
              <a:solidFill>
                <a:schemeClr val="bg2">
                  <a:lumMod val="75000"/>
                </a:schemeClr>
              </a:solidFill>
            </a:ln>
          </p:spPr>
          <p:txBody>
            <a:bodyPr wrap="square" rtlCol="0">
              <a:spAutoFit/>
            </a:bodyPr>
            <a:lstStyle/>
            <a:p>
              <a:pPr algn="ctr"/>
              <a:r>
                <a:rPr lang="en-US" sz="1100" dirty="0">
                  <a:solidFill>
                    <a:schemeClr val="bg1"/>
                  </a:solidFill>
                  <a:latin typeface="Century Gothic" panose="020B0502020202020204" pitchFamily="34" charset="0"/>
                </a:rPr>
                <a:t>Teach students the  value and significance of </a:t>
              </a:r>
              <a:r>
                <a:rPr lang="en-US" sz="1100" b="1" dirty="0">
                  <a:solidFill>
                    <a:schemeClr val="bg1"/>
                  </a:solidFill>
                  <a:latin typeface="Century Gothic" panose="020B0502020202020204" pitchFamily="34" charset="0"/>
                </a:rPr>
                <a:t>Stories,</a:t>
              </a:r>
              <a:r>
                <a:rPr lang="en-US" sz="1100" dirty="0">
                  <a:solidFill>
                    <a:schemeClr val="bg1"/>
                  </a:solidFill>
                  <a:latin typeface="Century Gothic" panose="020B0502020202020204" pitchFamily="34" charset="0"/>
                </a:rPr>
                <a:t> </a:t>
              </a:r>
              <a:r>
                <a:rPr lang="en-US" sz="1100" b="1" dirty="0">
                  <a:solidFill>
                    <a:schemeClr val="bg1"/>
                  </a:solidFill>
                  <a:latin typeface="Century Gothic" panose="020B0502020202020204" pitchFamily="34" charset="0"/>
                </a:rPr>
                <a:t>Errors and Effective Effort</a:t>
              </a:r>
            </a:p>
          </p:txBody>
        </p:sp>
        <p:sp>
          <p:nvSpPr>
            <p:cNvPr id="115" name="TextBox 114">
              <a:extLst>
                <a:ext uri="{FF2B5EF4-FFF2-40B4-BE49-F238E27FC236}">
                  <a16:creationId xmlns:a16="http://schemas.microsoft.com/office/drawing/2014/main" id="{09F264B7-FAB8-4337-8D9F-01D2ABEA3A3D}"/>
                </a:ext>
              </a:extLst>
            </p:cNvPr>
            <p:cNvSpPr txBox="1"/>
            <p:nvPr/>
          </p:nvSpPr>
          <p:spPr>
            <a:xfrm>
              <a:off x="5494410" y="3920004"/>
              <a:ext cx="1083951" cy="307777"/>
            </a:xfrm>
            <a:prstGeom prst="rect">
              <a:avLst/>
            </a:prstGeom>
            <a:noFill/>
            <a:ln>
              <a:solidFill>
                <a:schemeClr val="bg2">
                  <a:lumMod val="75000"/>
                </a:schemeClr>
              </a:solidFill>
            </a:ln>
          </p:spPr>
          <p:txBody>
            <a:bodyPr wrap="none" rtlCol="0">
              <a:spAutoFit/>
            </a:bodyPr>
            <a:lstStyle/>
            <a:p>
              <a:r>
                <a:rPr lang="en-US" sz="1400" b="1" dirty="0">
                  <a:solidFill>
                    <a:schemeClr val="bg1"/>
                  </a:solidFill>
                  <a:latin typeface="Century Gothic" panose="020B0502020202020204" pitchFamily="34" charset="0"/>
                </a:rPr>
                <a:t>STEP THREE</a:t>
              </a:r>
            </a:p>
          </p:txBody>
        </p:sp>
      </p:grpSp>
      <p:sp>
        <p:nvSpPr>
          <p:cNvPr id="72" name="TextBox 71">
            <a:extLst>
              <a:ext uri="{FF2B5EF4-FFF2-40B4-BE49-F238E27FC236}">
                <a16:creationId xmlns:a16="http://schemas.microsoft.com/office/drawing/2014/main" id="{5A2FD63B-1DD2-48B5-A4C1-6DA29ED08B0B}"/>
              </a:ext>
            </a:extLst>
          </p:cNvPr>
          <p:cNvSpPr txBox="1"/>
          <p:nvPr/>
        </p:nvSpPr>
        <p:spPr>
          <a:xfrm>
            <a:off x="3703597" y="2258397"/>
            <a:ext cx="7921409" cy="2523768"/>
          </a:xfrm>
          <a:prstGeom prst="rect">
            <a:avLst/>
          </a:prstGeom>
          <a:noFill/>
        </p:spPr>
        <p:txBody>
          <a:bodyPr wrap="square" rtlCol="0">
            <a:spAutoFit/>
          </a:bodyPr>
          <a:lstStyle/>
          <a:p>
            <a:r>
              <a:rPr lang="en-GB" dirty="0">
                <a:latin typeface="DQsigstyle" panose="02000603000000000000" pitchFamily="2" charset="0"/>
                <a:ea typeface="DQsigstyle" panose="02000603000000000000" pitchFamily="2" charset="0"/>
                <a:cs typeface="Aparajita" panose="020B0502040204020203" pitchFamily="18" charset="0"/>
              </a:rPr>
              <a:t>Guiding principles:</a:t>
            </a:r>
          </a:p>
          <a:p>
            <a:endParaRPr lang="en-GB" dirty="0">
              <a:latin typeface="DQsigstyle" panose="02000603000000000000" pitchFamily="2" charset="0"/>
              <a:ea typeface="DQsigstyle" panose="02000603000000000000" pitchFamily="2" charset="0"/>
              <a:cs typeface="Aparajita" panose="020B0502040204020203" pitchFamily="18" charset="0"/>
            </a:endParaRPr>
          </a:p>
          <a:p>
            <a:pPr marL="400050" indent="-400050">
              <a:buFont typeface="+mj-lt"/>
              <a:buAutoNum type="romanUcPeriod"/>
            </a:pPr>
            <a:r>
              <a:rPr lang="en-GB" dirty="0">
                <a:latin typeface="DQsigstyle" panose="02000603000000000000" pitchFamily="2" charset="0"/>
                <a:ea typeface="DQsigstyle" panose="02000603000000000000" pitchFamily="2" charset="0"/>
                <a:cs typeface="Aparajita" panose="020B0502040204020203" pitchFamily="18" charset="0"/>
              </a:rPr>
              <a:t>Discuss the power of our stories and their influence on our learning</a:t>
            </a:r>
          </a:p>
          <a:p>
            <a:pPr marL="400050" indent="-400050">
              <a:buFont typeface="+mj-lt"/>
              <a:buAutoNum type="romanUcPeriod"/>
            </a:pPr>
            <a:r>
              <a:rPr lang="en-GB" dirty="0">
                <a:latin typeface="DQsigstyle" panose="02000603000000000000" pitchFamily="2" charset="0"/>
                <a:ea typeface="DQsigstyle" panose="02000603000000000000" pitchFamily="2" charset="0"/>
                <a:cs typeface="Aparajita" panose="020B0502040204020203" pitchFamily="18" charset="0"/>
              </a:rPr>
              <a:t>Discuss mistakes in relation to interpretation and reaction to failure</a:t>
            </a:r>
          </a:p>
          <a:p>
            <a:pPr marL="400050" indent="-400050">
              <a:buFont typeface="+mj-lt"/>
              <a:buAutoNum type="romanUcPeriod"/>
            </a:pPr>
            <a:r>
              <a:rPr lang="en-GB" dirty="0">
                <a:latin typeface="DQsigstyle" panose="02000603000000000000" pitchFamily="2" charset="0"/>
                <a:ea typeface="DQsigstyle" panose="02000603000000000000" pitchFamily="2" charset="0"/>
                <a:cs typeface="Aparajita" panose="020B0502040204020203" pitchFamily="18" charset="0"/>
              </a:rPr>
              <a:t>Discuss the value of effective effort</a:t>
            </a:r>
          </a:p>
          <a:p>
            <a:pPr marL="400050" indent="-400050">
              <a:buFont typeface="+mj-lt"/>
              <a:buAutoNum type="romanUcPeriod"/>
            </a:pPr>
            <a:r>
              <a:rPr lang="en-GB" dirty="0">
                <a:latin typeface="DQsigstyle" panose="02000603000000000000" pitchFamily="2" charset="0"/>
                <a:ea typeface="DQsigstyle" panose="02000603000000000000" pitchFamily="2" charset="0"/>
                <a:cs typeface="Aparajita" panose="020B0502040204020203" pitchFamily="18" charset="0"/>
              </a:rPr>
              <a:t>Discuss the aspect of choice when dealing with errors</a:t>
            </a:r>
          </a:p>
          <a:p>
            <a:endParaRPr lang="en-GB" dirty="0">
              <a:latin typeface="DQsigstyle" panose="02000603000000000000" pitchFamily="2" charset="0"/>
              <a:ea typeface="DQsigstyle" panose="02000603000000000000" pitchFamily="2" charset="0"/>
              <a:cs typeface="Aparajita" panose="020B0502040204020203" pitchFamily="18" charset="0"/>
            </a:endParaRPr>
          </a:p>
          <a:p>
            <a:r>
              <a:rPr lang="en-GB" sz="1600" b="1" dirty="0">
                <a:solidFill>
                  <a:srgbClr val="FF0000"/>
                </a:solidFill>
                <a:latin typeface="DQsigstyle" panose="02000603000000000000" pitchFamily="2" charset="0"/>
                <a:ea typeface="DQsigstyle" panose="02000603000000000000" pitchFamily="2" charset="0"/>
                <a:cs typeface="Aparajita" panose="020B0502040204020203" pitchFamily="18" charset="0"/>
              </a:rPr>
              <a:t>Step 3 aims to help students identify their stories + reflect on how their stories are serving them.</a:t>
            </a:r>
            <a:endParaRPr lang="en-NL" sz="1600" b="1" dirty="0">
              <a:solidFill>
                <a:srgbClr val="FF0000"/>
              </a:solidFill>
              <a:latin typeface="DQsigstyle" panose="02000603000000000000" pitchFamily="2" charset="0"/>
              <a:ea typeface="DQsigstyle" panose="02000603000000000000" pitchFamily="2" charset="0"/>
              <a:cs typeface="Aparajita" panose="020B0502040204020203" pitchFamily="18" charset="0"/>
            </a:endParaRPr>
          </a:p>
        </p:txBody>
      </p:sp>
    </p:spTree>
    <p:extLst>
      <p:ext uri="{BB962C8B-B14F-4D97-AF65-F5344CB8AC3E}">
        <p14:creationId xmlns:p14="http://schemas.microsoft.com/office/powerpoint/2010/main" val="27085101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8000" fill="hold" nodeType="clickEffect" p14:presetBounceEnd="4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4000">
                                          <p:cBhvr additive="base">
                                            <p:cTn id="7" dur="2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8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3B937E33-48A3-4276-AA11-BC97061C1A21}"/>
              </a:ext>
            </a:extLst>
          </p:cNvPr>
          <p:cNvSpPr/>
          <p:nvPr/>
        </p:nvSpPr>
        <p:spPr>
          <a:xfrm>
            <a:off x="-860801" y="477563"/>
            <a:ext cx="12604654" cy="743494"/>
          </a:xfrm>
          <a:custGeom>
            <a:avLst/>
            <a:gdLst>
              <a:gd name="connsiteX0" fmla="*/ 0 w 9404333"/>
              <a:gd name="connsiteY0" fmla="*/ 554807 h 554807"/>
              <a:gd name="connsiteX1" fmla="*/ 138702 w 9404333"/>
              <a:gd name="connsiteY1" fmla="*/ 0 h 554807"/>
              <a:gd name="connsiteX2" fmla="*/ 9265631 w 9404333"/>
              <a:gd name="connsiteY2" fmla="*/ 0 h 554807"/>
              <a:gd name="connsiteX3" fmla="*/ 9404333 w 9404333"/>
              <a:gd name="connsiteY3" fmla="*/ 554807 h 554807"/>
              <a:gd name="connsiteX4" fmla="*/ 0 w 9404333"/>
              <a:gd name="connsiteY4" fmla="*/ 554807 h 554807"/>
              <a:gd name="connsiteX0" fmla="*/ 267698 w 9265631"/>
              <a:gd name="connsiteY0" fmla="*/ 583836 h 583836"/>
              <a:gd name="connsiteX1" fmla="*/ 0 w 9265631"/>
              <a:gd name="connsiteY1" fmla="*/ 0 h 583836"/>
              <a:gd name="connsiteX2" fmla="*/ 9126929 w 9265631"/>
              <a:gd name="connsiteY2" fmla="*/ 0 h 583836"/>
              <a:gd name="connsiteX3" fmla="*/ 9265631 w 9265631"/>
              <a:gd name="connsiteY3" fmla="*/ 554807 h 583836"/>
              <a:gd name="connsiteX4" fmla="*/ 267698 w 9265631"/>
              <a:gd name="connsiteY4" fmla="*/ 583836 h 583836"/>
              <a:gd name="connsiteX0" fmla="*/ 398326 w 9396259"/>
              <a:gd name="connsiteY0" fmla="*/ 743494 h 743494"/>
              <a:gd name="connsiteX1" fmla="*/ 0 w 9396259"/>
              <a:gd name="connsiteY1" fmla="*/ 0 h 743494"/>
              <a:gd name="connsiteX2" fmla="*/ 9257557 w 9396259"/>
              <a:gd name="connsiteY2" fmla="*/ 159658 h 743494"/>
              <a:gd name="connsiteX3" fmla="*/ 9396259 w 9396259"/>
              <a:gd name="connsiteY3" fmla="*/ 714465 h 743494"/>
              <a:gd name="connsiteX4" fmla="*/ 398326 w 9396259"/>
              <a:gd name="connsiteY4" fmla="*/ 743494 h 743494"/>
              <a:gd name="connsiteX0" fmla="*/ 398326 w 9396259"/>
              <a:gd name="connsiteY0" fmla="*/ 743494 h 743494"/>
              <a:gd name="connsiteX1" fmla="*/ 0 w 9396259"/>
              <a:gd name="connsiteY1" fmla="*/ 0 h 743494"/>
              <a:gd name="connsiteX2" fmla="*/ 9286586 w 9396259"/>
              <a:gd name="connsiteY2" fmla="*/ 116116 h 743494"/>
              <a:gd name="connsiteX3" fmla="*/ 9396259 w 9396259"/>
              <a:gd name="connsiteY3" fmla="*/ 714465 h 743494"/>
              <a:gd name="connsiteX4" fmla="*/ 398326 w 9396259"/>
              <a:gd name="connsiteY4" fmla="*/ 743494 h 743494"/>
              <a:gd name="connsiteX0" fmla="*/ 398326 w 9410774"/>
              <a:gd name="connsiteY0" fmla="*/ 743494 h 743494"/>
              <a:gd name="connsiteX1" fmla="*/ 0 w 9410774"/>
              <a:gd name="connsiteY1" fmla="*/ 0 h 743494"/>
              <a:gd name="connsiteX2" fmla="*/ 9286586 w 9410774"/>
              <a:gd name="connsiteY2" fmla="*/ 1161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2177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145145 h 743494"/>
              <a:gd name="connsiteX3" fmla="*/ 9410774 w 9410774"/>
              <a:gd name="connsiteY3" fmla="*/ 685436 h 743494"/>
              <a:gd name="connsiteX4" fmla="*/ 398326 w 9410774"/>
              <a:gd name="connsiteY4" fmla="*/ 743494 h 74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774" h="743494">
                <a:moveTo>
                  <a:pt x="398326" y="743494"/>
                </a:moveTo>
                <a:lnTo>
                  <a:pt x="0" y="0"/>
                </a:lnTo>
                <a:lnTo>
                  <a:pt x="9141443" y="145145"/>
                </a:lnTo>
                <a:lnTo>
                  <a:pt x="9410774" y="685436"/>
                </a:lnTo>
                <a:lnTo>
                  <a:pt x="398326" y="743494"/>
                </a:lnTo>
                <a:close/>
              </a:path>
            </a:pathLst>
          </a:custGeom>
          <a:gradFill flip="none" rotWithShape="1">
            <a:gsLst>
              <a:gs pos="0">
                <a:schemeClr val="tx1">
                  <a:alpha val="74000"/>
                </a:schemeClr>
              </a:gs>
              <a:gs pos="100000">
                <a:schemeClr val="tx1">
                  <a:alpha val="0"/>
                </a:scheme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Rounded Corners 23">
            <a:extLst>
              <a:ext uri="{FF2B5EF4-FFF2-40B4-BE49-F238E27FC236}">
                <a16:creationId xmlns:a16="http://schemas.microsoft.com/office/drawing/2014/main" id="{3770B1AF-50EA-4B04-8D16-FFD8EAD8D549}"/>
              </a:ext>
            </a:extLst>
          </p:cNvPr>
          <p:cNvSpPr/>
          <p:nvPr/>
        </p:nvSpPr>
        <p:spPr>
          <a:xfrm>
            <a:off x="-604129" y="435429"/>
            <a:ext cx="13639406" cy="765572"/>
          </a:xfrm>
          <a:prstGeom prst="roundRect">
            <a:avLst>
              <a:gd name="adj" fmla="val 50000"/>
            </a:avLst>
          </a:prstGeom>
          <a:solidFill>
            <a:schemeClr val="bg1"/>
          </a:solidFill>
          <a:ln>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9C3D2FB-878E-4317-B67F-993A16206C10}"/>
              </a:ext>
            </a:extLst>
          </p:cNvPr>
          <p:cNvSpPr/>
          <p:nvPr/>
        </p:nvSpPr>
        <p:spPr>
          <a:xfrm>
            <a:off x="-295410" y="642425"/>
            <a:ext cx="12900056" cy="351579"/>
          </a:xfrm>
          <a:prstGeom prst="roundRect">
            <a:avLst>
              <a:gd name="adj" fmla="val 50000"/>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6610F450-2927-44D5-940D-B2422147550C}"/>
              </a:ext>
            </a:extLst>
          </p:cNvPr>
          <p:cNvGrpSpPr/>
          <p:nvPr/>
        </p:nvGrpSpPr>
        <p:grpSpPr>
          <a:xfrm>
            <a:off x="836651" y="642425"/>
            <a:ext cx="2208628" cy="4712558"/>
            <a:chOff x="6679891" y="388313"/>
            <a:chExt cx="2208628" cy="4712558"/>
          </a:xfrm>
        </p:grpSpPr>
        <p:sp>
          <p:nvSpPr>
            <p:cNvPr id="85" name="Freeform: Shape 84">
              <a:extLst>
                <a:ext uri="{FF2B5EF4-FFF2-40B4-BE49-F238E27FC236}">
                  <a16:creationId xmlns:a16="http://schemas.microsoft.com/office/drawing/2014/main" id="{8516214F-E766-4B62-9E82-8040C5E96E93}"/>
                </a:ext>
              </a:extLst>
            </p:cNvPr>
            <p:cNvSpPr/>
            <p:nvPr/>
          </p:nvSpPr>
          <p:spPr>
            <a:xfrm>
              <a:off x="7745571" y="2821152"/>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3094720-7C51-4532-8AE1-235B96FCE28E}"/>
                </a:ext>
              </a:extLst>
            </p:cNvPr>
            <p:cNvSpPr/>
            <p:nvPr/>
          </p:nvSpPr>
          <p:spPr>
            <a:xfrm>
              <a:off x="6679891" y="2844360"/>
              <a:ext cx="2208628" cy="2208628"/>
            </a:xfrm>
            <a:custGeom>
              <a:avLst/>
              <a:gdLst>
                <a:gd name="connsiteX0" fmla="*/ 1104314 w 2208628"/>
                <a:gd name="connsiteY0" fmla="*/ 137153 h 2208628"/>
                <a:gd name="connsiteX1" fmla="*/ 996529 w 2208628"/>
                <a:gd name="connsiteY1" fmla="*/ 244938 h 2208628"/>
                <a:gd name="connsiteX2" fmla="*/ 1104314 w 2208628"/>
                <a:gd name="connsiteY2" fmla="*/ 352723 h 2208628"/>
                <a:gd name="connsiteX3" fmla="*/ 1212099 w 2208628"/>
                <a:gd name="connsiteY3" fmla="*/ 244938 h 2208628"/>
                <a:gd name="connsiteX4" fmla="*/ 1104314 w 2208628"/>
                <a:gd name="connsiteY4" fmla="*/ 137153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37153"/>
                  </a:moveTo>
                  <a:cubicBezTo>
                    <a:pt x="1044786" y="137153"/>
                    <a:pt x="996529" y="185410"/>
                    <a:pt x="996529" y="244938"/>
                  </a:cubicBezTo>
                  <a:cubicBezTo>
                    <a:pt x="996529" y="304466"/>
                    <a:pt x="1044786" y="352723"/>
                    <a:pt x="1104314" y="352723"/>
                  </a:cubicBezTo>
                  <a:cubicBezTo>
                    <a:pt x="1163842" y="352723"/>
                    <a:pt x="1212099" y="304466"/>
                    <a:pt x="1212099" y="244938"/>
                  </a:cubicBezTo>
                  <a:cubicBezTo>
                    <a:pt x="1212099" y="185410"/>
                    <a:pt x="1163842" y="137153"/>
                    <a:pt x="1104314" y="137153"/>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solidFill>
              <a:srgbClr val="C00000"/>
            </a:solidFill>
            <a:ln>
              <a:gradFill>
                <a:gsLst>
                  <a:gs pos="0">
                    <a:srgbClr val="660066"/>
                  </a:gs>
                  <a:gs pos="100000">
                    <a:srgbClr val="CC00CC">
                      <a:alpha val="0"/>
                    </a:srgbClr>
                  </a:gs>
                </a:gsLst>
                <a:lin ang="19200000" scaled="0"/>
              </a:gradFill>
            </a:ln>
            <a:effectLst>
              <a:innerShdw blurRad="317500" dir="8400000">
                <a:schemeClr val="bg1"/>
              </a:innerShdw>
              <a:reflection blurRad="6350" stA="35000" endPos="90000" dir="5400000" sy="-100000" algn="bl" rotWithShape="0"/>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A0DB7FCD-B0F9-4DE5-BD77-ABD0320C9B7C}"/>
                </a:ext>
              </a:extLst>
            </p:cNvPr>
            <p:cNvGrpSpPr/>
            <p:nvPr/>
          </p:nvGrpSpPr>
          <p:grpSpPr>
            <a:xfrm>
              <a:off x="7399576" y="388313"/>
              <a:ext cx="769257" cy="769257"/>
              <a:chOff x="5877141" y="400287"/>
              <a:chExt cx="769257" cy="769257"/>
            </a:xfrm>
          </p:grpSpPr>
          <p:sp>
            <p:nvSpPr>
              <p:cNvPr id="34" name="Oval 33">
                <a:extLst>
                  <a:ext uri="{FF2B5EF4-FFF2-40B4-BE49-F238E27FC236}">
                    <a16:creationId xmlns:a16="http://schemas.microsoft.com/office/drawing/2014/main" id="{5EA17841-E8C7-40F1-996D-32016E82F0FB}"/>
                  </a:ext>
                </a:extLst>
              </p:cNvPr>
              <p:cNvSpPr/>
              <p:nvPr/>
            </p:nvSpPr>
            <p:spPr>
              <a:xfrm>
                <a:off x="5877141"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7085B4D-A1A9-4696-B928-149384449E98}"/>
                  </a:ext>
                </a:extLst>
              </p:cNvPr>
              <p:cNvSpPr/>
              <p:nvPr/>
            </p:nvSpPr>
            <p:spPr>
              <a:xfrm>
                <a:off x="6052450" y="575111"/>
                <a:ext cx="418638" cy="418638"/>
              </a:xfrm>
              <a:prstGeom prst="ellipse">
                <a:avLst/>
              </a:prstGeom>
              <a:solidFill>
                <a:srgbClr val="FF0000"/>
              </a:solidFill>
              <a:ln>
                <a:solidFill>
                  <a:srgbClr val="FF0000"/>
                </a:solidFill>
              </a:ln>
              <a:effectLst>
                <a:innerShdw blurRad="317500" dir="8400000">
                  <a:schemeClr val="bg1"/>
                </a:innerShdw>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56" name="Straight Connector 55">
              <a:extLst>
                <a:ext uri="{FF2B5EF4-FFF2-40B4-BE49-F238E27FC236}">
                  <a16:creationId xmlns:a16="http://schemas.microsoft.com/office/drawing/2014/main" id="{9214B9F5-8F54-475D-8D32-5042F28DBA43}"/>
                </a:ext>
              </a:extLst>
            </p:cNvPr>
            <p:cNvCxnSpPr>
              <a:cxnSpLocks/>
              <a:stCxn id="34" idx="4"/>
              <a:endCxn id="22" idx="5"/>
            </p:cNvCxnSpPr>
            <p:nvPr/>
          </p:nvCxnSpPr>
          <p:spPr>
            <a:xfrm>
              <a:off x="7784205" y="1157570"/>
              <a:ext cx="0" cy="1686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Freeform: Shape 85">
              <a:extLst>
                <a:ext uri="{FF2B5EF4-FFF2-40B4-BE49-F238E27FC236}">
                  <a16:creationId xmlns:a16="http://schemas.microsoft.com/office/drawing/2014/main" id="{D9D41BF1-B65C-4E42-B050-1A4A55E7E054}"/>
                </a:ext>
              </a:extLst>
            </p:cNvPr>
            <p:cNvSpPr/>
            <p:nvPr/>
          </p:nvSpPr>
          <p:spPr>
            <a:xfrm>
              <a:off x="7777118" y="2826093"/>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0CD65818-302D-465E-B1EC-0A491351A345}"/>
                </a:ext>
              </a:extLst>
            </p:cNvPr>
            <p:cNvSpPr/>
            <p:nvPr/>
          </p:nvSpPr>
          <p:spPr>
            <a:xfrm>
              <a:off x="7751413" y="2804004"/>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B23C4DBF-7BD5-4D3A-A172-0F460697E89D}"/>
                </a:ext>
              </a:extLst>
            </p:cNvPr>
            <p:cNvSpPr/>
            <p:nvPr/>
          </p:nvSpPr>
          <p:spPr>
            <a:xfrm>
              <a:off x="7758079" y="2784951"/>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169E80C6-F659-4F10-BD85-5611702E25FD}"/>
                </a:ext>
              </a:extLst>
            </p:cNvPr>
            <p:cNvSpPr/>
            <p:nvPr/>
          </p:nvSpPr>
          <p:spPr>
            <a:xfrm>
              <a:off x="6909288" y="5029874"/>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490206DD-85E8-4D64-9D95-5F3A62FB1A94}"/>
                </a:ext>
              </a:extLst>
            </p:cNvPr>
            <p:cNvSpPr txBox="1"/>
            <p:nvPr/>
          </p:nvSpPr>
          <p:spPr>
            <a:xfrm>
              <a:off x="7070553" y="3627617"/>
              <a:ext cx="1700505" cy="600164"/>
            </a:xfrm>
            <a:prstGeom prst="rect">
              <a:avLst/>
            </a:prstGeom>
            <a:noFill/>
          </p:spPr>
          <p:txBody>
            <a:bodyPr wrap="square" rtlCol="0">
              <a:spAutoFit/>
            </a:bodyPr>
            <a:lstStyle/>
            <a:p>
              <a:r>
                <a:rPr lang="en-US" sz="1100" dirty="0">
                  <a:solidFill>
                    <a:schemeClr val="bg1"/>
                  </a:solidFill>
                  <a:latin typeface="Century Gothic" panose="020B0502020202020204" pitchFamily="34" charset="0"/>
                </a:rPr>
                <a:t>Teach </a:t>
              </a:r>
              <a:r>
                <a:rPr lang="en-US" sz="1100" b="1" dirty="0">
                  <a:solidFill>
                    <a:schemeClr val="bg1"/>
                  </a:solidFill>
                  <a:latin typeface="Century Gothic" panose="020B0502020202020204" pitchFamily="34" charset="0"/>
                </a:rPr>
                <a:t>Metacognition</a:t>
              </a:r>
            </a:p>
            <a:p>
              <a:r>
                <a:rPr lang="en-US" sz="1100" dirty="0">
                  <a:solidFill>
                    <a:schemeClr val="bg1"/>
                  </a:solidFill>
                  <a:latin typeface="Century Gothic" panose="020B0502020202020204" pitchFamily="34" charset="0"/>
                </a:rPr>
                <a:t> &amp; effective learning strategies</a:t>
              </a:r>
            </a:p>
          </p:txBody>
        </p:sp>
        <p:sp>
          <p:nvSpPr>
            <p:cNvPr id="117" name="TextBox 116">
              <a:extLst>
                <a:ext uri="{FF2B5EF4-FFF2-40B4-BE49-F238E27FC236}">
                  <a16:creationId xmlns:a16="http://schemas.microsoft.com/office/drawing/2014/main" id="{5EB70517-0CC1-4A0B-A756-2378318C986B}"/>
                </a:ext>
              </a:extLst>
            </p:cNvPr>
            <p:cNvSpPr txBox="1"/>
            <p:nvPr/>
          </p:nvSpPr>
          <p:spPr>
            <a:xfrm>
              <a:off x="7339359" y="3340867"/>
              <a:ext cx="1053494" cy="307777"/>
            </a:xfrm>
            <a:prstGeom prst="rect">
              <a:avLst/>
            </a:prstGeom>
            <a:noFill/>
          </p:spPr>
          <p:txBody>
            <a:bodyPr wrap="none" rtlCol="0">
              <a:spAutoFit/>
            </a:bodyPr>
            <a:lstStyle/>
            <a:p>
              <a:r>
                <a:rPr lang="en-US" sz="1400" b="1" dirty="0">
                  <a:solidFill>
                    <a:schemeClr val="bg1"/>
                  </a:solidFill>
                  <a:latin typeface="Century Gothic" panose="020B0502020202020204" pitchFamily="34" charset="0"/>
                </a:rPr>
                <a:t>STEP FOUR</a:t>
              </a:r>
            </a:p>
          </p:txBody>
        </p:sp>
      </p:grpSp>
      <p:sp>
        <p:nvSpPr>
          <p:cNvPr id="79" name="TextBox 78">
            <a:extLst>
              <a:ext uri="{FF2B5EF4-FFF2-40B4-BE49-F238E27FC236}">
                <a16:creationId xmlns:a16="http://schemas.microsoft.com/office/drawing/2014/main" id="{1B8E821C-AC48-4D40-B095-6B65ECF36B49}"/>
              </a:ext>
            </a:extLst>
          </p:cNvPr>
          <p:cNvSpPr txBox="1"/>
          <p:nvPr/>
        </p:nvSpPr>
        <p:spPr>
          <a:xfrm>
            <a:off x="5062702" y="1385919"/>
            <a:ext cx="5188333" cy="461665"/>
          </a:xfrm>
          <a:prstGeom prst="rect">
            <a:avLst/>
          </a:prstGeom>
          <a:noFill/>
        </p:spPr>
        <p:txBody>
          <a:bodyPr wrap="square">
            <a:spAutoFit/>
          </a:bodyPr>
          <a:lstStyle/>
          <a:p>
            <a:pPr algn="ctr"/>
            <a:r>
              <a:rPr lang="nl-NL" sz="2400" b="1" dirty="0" err="1">
                <a:latin typeface="Quotable" panose="02000500000000090000" pitchFamily="2" charset="0"/>
              </a:rPr>
              <a:t>Metacognition</a:t>
            </a:r>
            <a:r>
              <a:rPr lang="nl-NL" sz="2400" b="1" dirty="0">
                <a:latin typeface="Quotable" panose="02000500000000090000" pitchFamily="2" charset="0"/>
              </a:rPr>
              <a:t> </a:t>
            </a:r>
            <a:r>
              <a:rPr lang="nl-NL" sz="2400" b="1" dirty="0" err="1">
                <a:latin typeface="Quotable" panose="02000500000000090000" pitchFamily="2" charset="0"/>
              </a:rPr>
              <a:t>Cycle</a:t>
            </a:r>
            <a:r>
              <a:rPr lang="nl-NL" sz="2400" b="1" dirty="0">
                <a:latin typeface="Quotable" panose="02000500000000090000" pitchFamily="2" charset="0"/>
              </a:rPr>
              <a:t> (Ambrose et al.,2010) </a:t>
            </a:r>
            <a:endParaRPr lang="en-NL" dirty="0"/>
          </a:p>
        </p:txBody>
      </p:sp>
      <p:pic>
        <p:nvPicPr>
          <p:cNvPr id="20" name="Content Placeholder 4">
            <a:extLst>
              <a:ext uri="{FF2B5EF4-FFF2-40B4-BE49-F238E27FC236}">
                <a16:creationId xmlns:a16="http://schemas.microsoft.com/office/drawing/2014/main" id="{84FC0316-FB74-44CA-B6C1-6FDFA6C95152}"/>
              </a:ext>
            </a:extLst>
          </p:cNvPr>
          <p:cNvPicPr>
            <a:picLocks noChangeAspect="1"/>
          </p:cNvPicPr>
          <p:nvPr/>
        </p:nvPicPr>
        <p:blipFill rotWithShape="1">
          <a:blip r:embed="rId2">
            <a:extLst>
              <a:ext uri="{28A0092B-C50C-407E-A947-70E740481C1C}">
                <a14:useLocalDpi xmlns:a14="http://schemas.microsoft.com/office/drawing/2010/main" val="0"/>
              </a:ext>
            </a:extLst>
          </a:blip>
          <a:srcRect l="32470"/>
          <a:stretch/>
        </p:blipFill>
        <p:spPr>
          <a:xfrm>
            <a:off x="4557118" y="2117807"/>
            <a:ext cx="6090184" cy="3945182"/>
          </a:xfrm>
          <a:prstGeom prst="rect">
            <a:avLst/>
          </a:prstGeom>
        </p:spPr>
      </p:pic>
    </p:spTree>
    <p:extLst>
      <p:ext uri="{BB962C8B-B14F-4D97-AF65-F5344CB8AC3E}">
        <p14:creationId xmlns:p14="http://schemas.microsoft.com/office/powerpoint/2010/main" val="12622640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28000" fill="hold" nodeType="clickEffect" p14:presetBounceEnd="44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4000">
                                          <p:cBhvr additive="base">
                                            <p:cTn id="7" dur="2000" fill="hold"/>
                                            <p:tgtEl>
                                              <p:spTgt spid="5"/>
                                            </p:tgtEl>
                                            <p:attrNameLst>
                                              <p:attrName>ppt_x</p:attrName>
                                            </p:attrNameLst>
                                          </p:cBhvr>
                                          <p:tavLst>
                                            <p:tav tm="0">
                                              <p:val>
                                                <p:strVal val="1+#ppt_w/2"/>
                                              </p:val>
                                            </p:tav>
                                            <p:tav tm="100000">
                                              <p:val>
                                                <p:strVal val="#ppt_x"/>
                                              </p:val>
                                            </p:tav>
                                          </p:tavLst>
                                        </p:anim>
                                        <p:anim calcmode="lin" valueType="num" p14:bounceEnd="44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28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ED7F2CA1-3965-DE44-B48E-96F8707D5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920" y="3061220"/>
            <a:ext cx="3083696" cy="2973433"/>
          </a:xfrm>
          <a:prstGeom prst="rect">
            <a:avLst/>
          </a:prstGeom>
          <a:solidFill>
            <a:schemeClr val="bg2">
              <a:lumMod val="95000"/>
            </a:schemeClr>
          </a:solidFill>
        </p:spPr>
      </p:pic>
      <p:sp>
        <p:nvSpPr>
          <p:cNvPr id="7" name="Striped Right Arrow 3">
            <a:extLst>
              <a:ext uri="{FF2B5EF4-FFF2-40B4-BE49-F238E27FC236}">
                <a16:creationId xmlns:a16="http://schemas.microsoft.com/office/drawing/2014/main" id="{2EE18565-E5DD-8345-991A-CFA929EA57A5}"/>
              </a:ext>
            </a:extLst>
          </p:cNvPr>
          <p:cNvSpPr/>
          <p:nvPr/>
        </p:nvSpPr>
        <p:spPr>
          <a:xfrm>
            <a:off x="3948617" y="4829638"/>
            <a:ext cx="5505959" cy="702151"/>
          </a:xfrm>
          <a:prstGeom prst="stripedRightArrow">
            <a:avLst>
              <a:gd name="adj1" fmla="val 50000"/>
              <a:gd name="adj2" fmla="val 112484"/>
            </a:avLst>
          </a:prstGeom>
          <a:solidFill>
            <a:schemeClr val="accent2">
              <a:lumMod val="2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endParaRPr lang="en-NL" sz="2400"/>
          </a:p>
        </p:txBody>
      </p:sp>
      <p:pic>
        <p:nvPicPr>
          <p:cNvPr id="9" name="Graphic 8" descr="Woman with solid fill">
            <a:extLst>
              <a:ext uri="{FF2B5EF4-FFF2-40B4-BE49-F238E27FC236}">
                <a16:creationId xmlns:a16="http://schemas.microsoft.com/office/drawing/2014/main" id="{AFAC7F1F-5236-A347-AC18-99CF985956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48237" y="3143251"/>
            <a:ext cx="2806995" cy="2532820"/>
          </a:xfrm>
          <a:prstGeom prst="rect">
            <a:avLst/>
          </a:prstGeom>
        </p:spPr>
      </p:pic>
      <p:sp>
        <p:nvSpPr>
          <p:cNvPr id="11" name="Left Arrow 4">
            <a:extLst>
              <a:ext uri="{FF2B5EF4-FFF2-40B4-BE49-F238E27FC236}">
                <a16:creationId xmlns:a16="http://schemas.microsoft.com/office/drawing/2014/main" id="{550A1470-3C6A-9247-9D12-23A18806AF17}"/>
              </a:ext>
            </a:extLst>
          </p:cNvPr>
          <p:cNvSpPr/>
          <p:nvPr/>
        </p:nvSpPr>
        <p:spPr>
          <a:xfrm>
            <a:off x="3948616" y="3622067"/>
            <a:ext cx="5387680" cy="925868"/>
          </a:xfrm>
          <a:prstGeom prst="leftArrow">
            <a:avLst>
              <a:gd name="adj1" fmla="val 47334"/>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endParaRPr lang="en-NL" sz="2400" b="1" dirty="0">
              <a:ln w="22225">
                <a:solidFill>
                  <a:schemeClr val="accent2"/>
                </a:solidFill>
                <a:prstDash val="solid"/>
              </a:ln>
              <a:solidFill>
                <a:srgbClr val="C00000"/>
              </a:solidFill>
            </a:endParaRPr>
          </a:p>
        </p:txBody>
      </p:sp>
      <p:pic>
        <p:nvPicPr>
          <p:cNvPr id="13" name="Picture 2">
            <a:extLst>
              <a:ext uri="{FF2B5EF4-FFF2-40B4-BE49-F238E27FC236}">
                <a16:creationId xmlns:a16="http://schemas.microsoft.com/office/drawing/2014/main" id="{C2803F0B-CEBA-1B4B-AD1D-DBECA2627EC0}"/>
              </a:ext>
            </a:extLst>
          </p:cNvPr>
          <p:cNvPicPr>
            <a:picLocks noChangeAspect="1"/>
          </p:cNvPicPr>
          <p:nvPr/>
        </p:nvPicPr>
        <p:blipFill>
          <a:blip r:embed="rId5"/>
          <a:stretch>
            <a:fillRect/>
          </a:stretch>
        </p:blipFill>
        <p:spPr>
          <a:xfrm>
            <a:off x="11012977" y="5800745"/>
            <a:ext cx="1073571" cy="980456"/>
          </a:xfrm>
          <a:prstGeom prst="rect">
            <a:avLst/>
          </a:prstGeom>
        </p:spPr>
      </p:pic>
      <p:sp>
        <p:nvSpPr>
          <p:cNvPr id="2" name="TextBox 1">
            <a:extLst>
              <a:ext uri="{FF2B5EF4-FFF2-40B4-BE49-F238E27FC236}">
                <a16:creationId xmlns:a16="http://schemas.microsoft.com/office/drawing/2014/main" id="{6938F342-A66E-AD46-9F11-9FA0C1C82120}"/>
              </a:ext>
            </a:extLst>
          </p:cNvPr>
          <p:cNvSpPr txBox="1"/>
          <p:nvPr/>
        </p:nvSpPr>
        <p:spPr>
          <a:xfrm>
            <a:off x="2551911" y="946952"/>
            <a:ext cx="8243336" cy="1898084"/>
          </a:xfrm>
          <a:prstGeom prst="rect">
            <a:avLst/>
          </a:prstGeom>
          <a:noFill/>
        </p:spPr>
        <p:txBody>
          <a:bodyPr wrap="square" rtlCol="0">
            <a:spAutoFit/>
          </a:bodyPr>
          <a:lstStyle/>
          <a:p>
            <a:pPr algn="ctr"/>
            <a:r>
              <a:rPr lang="nl-NL" sz="5867" dirty="0" err="1">
                <a:latin typeface="Questrial" pitchFamily="2" charset="77"/>
                <a:ea typeface="Questrial" pitchFamily="2" charset="77"/>
                <a:cs typeface="Questrial" pitchFamily="2" charset="77"/>
              </a:rPr>
              <a:t>Two</a:t>
            </a:r>
            <a:r>
              <a:rPr lang="nl-NL" sz="5867" dirty="0">
                <a:latin typeface="Questrial" pitchFamily="2" charset="77"/>
                <a:ea typeface="Questrial" pitchFamily="2" charset="77"/>
                <a:cs typeface="Questrial" pitchFamily="2" charset="77"/>
              </a:rPr>
              <a:t> </a:t>
            </a:r>
            <a:r>
              <a:rPr lang="nl-NL" sz="5867" dirty="0" err="1">
                <a:latin typeface="Questrial" pitchFamily="2" charset="77"/>
                <a:ea typeface="Questrial" pitchFamily="2" charset="77"/>
                <a:cs typeface="Questrial" pitchFamily="2" charset="77"/>
              </a:rPr>
              <a:t>primary</a:t>
            </a:r>
            <a:r>
              <a:rPr lang="nl-NL" sz="5867" dirty="0">
                <a:latin typeface="Questrial" pitchFamily="2" charset="77"/>
                <a:ea typeface="Questrial" pitchFamily="2" charset="77"/>
                <a:cs typeface="Questrial" pitchFamily="2" charset="77"/>
              </a:rPr>
              <a:t> modes of thinking</a:t>
            </a:r>
            <a:endParaRPr lang="en-GB" sz="5867" dirty="0">
              <a:latin typeface="Questrial" pitchFamily="2" charset="77"/>
              <a:ea typeface="Questrial" pitchFamily="2" charset="77"/>
              <a:cs typeface="Questrial" pitchFamily="2" charset="77"/>
            </a:endParaRPr>
          </a:p>
        </p:txBody>
      </p:sp>
    </p:spTree>
    <p:extLst>
      <p:ext uri="{BB962C8B-B14F-4D97-AF65-F5344CB8AC3E}">
        <p14:creationId xmlns:p14="http://schemas.microsoft.com/office/powerpoint/2010/main" val="269117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ppt_y</p:attrName>
                                        </p:attrNameLst>
                                      </p:cBhvr>
                                      <p:tavLst>
                                        <p:tav tm="0">
                                          <p:val>
                                            <p:strVal val="#ppt_y+#ppt_h*1.125000"/>
                                          </p:val>
                                        </p:tav>
                                        <p:tav tm="100000">
                                          <p:val>
                                            <p:strVal val="#ppt_y"/>
                                          </p:val>
                                        </p:tav>
                                      </p:tavLst>
                                    </p:anim>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F0F288-C2AA-594A-8118-C777892BCE83}"/>
              </a:ext>
            </a:extLst>
          </p:cNvPr>
          <p:cNvSpPr txBox="1"/>
          <p:nvPr/>
        </p:nvSpPr>
        <p:spPr>
          <a:xfrm>
            <a:off x="3750468" y="1235887"/>
            <a:ext cx="7556299" cy="4062651"/>
          </a:xfrm>
          <a:prstGeom prst="rect">
            <a:avLst/>
          </a:prstGeom>
          <a:noFill/>
        </p:spPr>
        <p:txBody>
          <a:bodyPr wrap="square">
            <a:spAutoFit/>
          </a:bodyPr>
          <a:lstStyle/>
          <a:p>
            <a:r>
              <a:rPr lang="en-GB" dirty="0">
                <a:latin typeface="DQsigstyle" panose="02000603000000000000" pitchFamily="2" charset="0"/>
                <a:ea typeface="DQsigstyle" panose="02000603000000000000" pitchFamily="2" charset="0"/>
                <a:cs typeface="Aparajita" panose="020B0502040204020203" pitchFamily="18" charset="0"/>
              </a:rPr>
              <a:t>Guiding principles:</a:t>
            </a:r>
          </a:p>
          <a:p>
            <a:endParaRPr lang="en-GB" i="1" dirty="0">
              <a:solidFill>
                <a:srgbClr val="484848"/>
              </a:solidFill>
              <a:latin typeface="DQsigstyle" panose="02000603000000000000" pitchFamily="2" charset="0"/>
              <a:ea typeface="DQsigstyle" panose="02000603000000000000" pitchFamily="2" charset="0"/>
              <a:cs typeface="Aparajita" panose="020B0502040204020203" pitchFamily="18" charset="0"/>
            </a:endParaRPr>
          </a:p>
          <a:p>
            <a:r>
              <a:rPr lang="en-GB" b="1" dirty="0">
                <a:solidFill>
                  <a:srgbClr val="484848"/>
                </a:solidFill>
                <a:latin typeface="DQSIGSTYLE" panose="02000603000000000000" pitchFamily="2" charset="77"/>
                <a:ea typeface="DQSIGSTYLE" panose="02000603000000000000" pitchFamily="2" charset="77"/>
              </a:rPr>
              <a:t>Planning</a:t>
            </a:r>
          </a:p>
          <a:p>
            <a:r>
              <a:rPr lang="en-GB" sz="1400" dirty="0">
                <a:solidFill>
                  <a:srgbClr val="484848"/>
                </a:solidFill>
                <a:latin typeface="DQSIGSTYLE" panose="02000603000000000000" pitchFamily="2" charset="77"/>
                <a:ea typeface="DQSIGSTYLE" panose="02000603000000000000" pitchFamily="2" charset="77"/>
              </a:rPr>
              <a:t>goal setting, activating relevant prior knowledge, selecting appropriate strategies, and the allocation of resources (for example, how much time is going to be spent on the task)</a:t>
            </a:r>
          </a:p>
          <a:p>
            <a:endParaRPr lang="en-GB" sz="1600" dirty="0">
              <a:solidFill>
                <a:srgbClr val="484848"/>
              </a:solidFill>
              <a:latin typeface="DQSIGSTYLE" panose="02000603000000000000" pitchFamily="2" charset="77"/>
              <a:ea typeface="DQSIGSTYLE" panose="02000603000000000000" pitchFamily="2" charset="77"/>
            </a:endParaRPr>
          </a:p>
          <a:p>
            <a:r>
              <a:rPr lang="en-GB" b="1" dirty="0">
                <a:solidFill>
                  <a:srgbClr val="484848"/>
                </a:solidFill>
                <a:latin typeface="DQSIGSTYLE" panose="02000603000000000000" pitchFamily="2" charset="77"/>
                <a:ea typeface="DQSIGSTYLE" panose="02000603000000000000" pitchFamily="2" charset="77"/>
              </a:rPr>
              <a:t>Monitoring</a:t>
            </a:r>
          </a:p>
          <a:p>
            <a:r>
              <a:rPr lang="en-GB" sz="1400" dirty="0">
                <a:solidFill>
                  <a:srgbClr val="484848"/>
                </a:solidFill>
                <a:latin typeface="DQSIGSTYLE" panose="02000603000000000000" pitchFamily="2" charset="77"/>
                <a:ea typeface="DQSIGSTYLE" panose="02000603000000000000" pitchFamily="2" charset="77"/>
              </a:rPr>
              <a:t>Includes the self-testing activities that are necessary to control learning, for example retrieval practice during a learning task</a:t>
            </a:r>
          </a:p>
          <a:p>
            <a:endParaRPr lang="en-GB" sz="1400" dirty="0">
              <a:solidFill>
                <a:srgbClr val="484848"/>
              </a:solidFill>
              <a:latin typeface="DQSIGSTYLE" panose="02000603000000000000" pitchFamily="2" charset="77"/>
              <a:ea typeface="DQSIGSTYLE" panose="02000603000000000000" pitchFamily="2" charset="77"/>
            </a:endParaRPr>
          </a:p>
          <a:p>
            <a:r>
              <a:rPr lang="en-GB" b="1" dirty="0">
                <a:solidFill>
                  <a:srgbClr val="484848"/>
                </a:solidFill>
                <a:latin typeface="DQSIGSTYLE" panose="02000603000000000000" pitchFamily="2" charset="77"/>
                <a:ea typeface="DQSIGSTYLE" panose="02000603000000000000" pitchFamily="2" charset="77"/>
              </a:rPr>
              <a:t>Evaluation</a:t>
            </a:r>
          </a:p>
          <a:p>
            <a:r>
              <a:rPr lang="en-GB" sz="1400" dirty="0">
                <a:solidFill>
                  <a:srgbClr val="484848"/>
                </a:solidFill>
                <a:latin typeface="DQSIGSTYLE" panose="02000603000000000000" pitchFamily="2" charset="77"/>
                <a:ea typeface="DQSIGSTYLE" panose="02000603000000000000" pitchFamily="2" charset="77"/>
              </a:rPr>
              <a:t>Refers to appraising the outcomes of one’s learning, and deciding whether to use a different strategy next time (</a:t>
            </a:r>
            <a:r>
              <a:rPr lang="en-GB" sz="1400" dirty="0" err="1">
                <a:solidFill>
                  <a:srgbClr val="484848"/>
                </a:solidFill>
                <a:latin typeface="DQSIGSTYLE" panose="02000603000000000000" pitchFamily="2" charset="77"/>
                <a:ea typeface="DQSIGSTYLE" panose="02000603000000000000" pitchFamily="2" charset="77"/>
              </a:rPr>
              <a:t>Muijs</a:t>
            </a:r>
            <a:r>
              <a:rPr lang="en-GB" sz="1400" dirty="0">
                <a:solidFill>
                  <a:srgbClr val="484848"/>
                </a:solidFill>
                <a:latin typeface="DQSIGSTYLE" panose="02000603000000000000" pitchFamily="2" charset="77"/>
                <a:ea typeface="DQSIGSTYLE" panose="02000603000000000000" pitchFamily="2" charset="77"/>
              </a:rPr>
              <a:t>, 2020)</a:t>
            </a:r>
          </a:p>
          <a:p>
            <a:endParaRPr lang="en-GB" dirty="0">
              <a:latin typeface="DQsigstyle" panose="02000603000000000000" pitchFamily="2" charset="0"/>
              <a:ea typeface="DQsigstyle" panose="02000603000000000000" pitchFamily="2" charset="0"/>
              <a:cs typeface="Aparajita" panose="020B0502040204020203" pitchFamily="18" charset="0"/>
            </a:endParaRPr>
          </a:p>
          <a:p>
            <a:r>
              <a:rPr lang="en-GB" b="1" dirty="0">
                <a:solidFill>
                  <a:srgbClr val="FF0000"/>
                </a:solidFill>
                <a:latin typeface="DQsigstyle" panose="02000603000000000000" pitchFamily="2" charset="0"/>
                <a:ea typeface="DQsigstyle" panose="02000603000000000000" pitchFamily="2" charset="0"/>
                <a:cs typeface="Aparajita" panose="020B0502040204020203" pitchFamily="18" charset="0"/>
              </a:rPr>
              <a:t>Step 4 aims to help students reflect on their approach to learning</a:t>
            </a:r>
            <a:endParaRPr lang="en-NL" b="1" dirty="0">
              <a:solidFill>
                <a:srgbClr val="FF0000"/>
              </a:solidFill>
              <a:latin typeface="DQsigstyle" panose="02000603000000000000" pitchFamily="2" charset="0"/>
              <a:ea typeface="DQsigstyle" panose="02000603000000000000" pitchFamily="2" charset="0"/>
              <a:cs typeface="Aparajita" panose="020B0502040204020203" pitchFamily="18" charset="0"/>
            </a:endParaRPr>
          </a:p>
          <a:p>
            <a:endParaRPr lang="en-GB" dirty="0">
              <a:latin typeface="DQsigstyle" panose="02000603000000000000" pitchFamily="2" charset="0"/>
              <a:ea typeface="DQsigstyle" panose="02000603000000000000" pitchFamily="2" charset="0"/>
              <a:cs typeface="Aparajita" panose="020B0502040204020203" pitchFamily="18" charset="0"/>
            </a:endParaRPr>
          </a:p>
        </p:txBody>
      </p:sp>
      <p:grpSp>
        <p:nvGrpSpPr>
          <p:cNvPr id="6" name="Group 5">
            <a:extLst>
              <a:ext uri="{FF2B5EF4-FFF2-40B4-BE49-F238E27FC236}">
                <a16:creationId xmlns:a16="http://schemas.microsoft.com/office/drawing/2014/main" id="{57637B21-EB18-D840-AFC5-699E14A73223}"/>
              </a:ext>
            </a:extLst>
          </p:cNvPr>
          <p:cNvGrpSpPr/>
          <p:nvPr/>
        </p:nvGrpSpPr>
        <p:grpSpPr>
          <a:xfrm>
            <a:off x="836651" y="642425"/>
            <a:ext cx="2208628" cy="4712558"/>
            <a:chOff x="6679891" y="388313"/>
            <a:chExt cx="2208628" cy="4712558"/>
          </a:xfrm>
        </p:grpSpPr>
        <p:sp>
          <p:nvSpPr>
            <p:cNvPr id="7" name="Freeform: Shape 84">
              <a:extLst>
                <a:ext uri="{FF2B5EF4-FFF2-40B4-BE49-F238E27FC236}">
                  <a16:creationId xmlns:a16="http://schemas.microsoft.com/office/drawing/2014/main" id="{5AA1CEAD-BF0E-A94A-9FEE-995D8F11875B}"/>
                </a:ext>
              </a:extLst>
            </p:cNvPr>
            <p:cNvSpPr/>
            <p:nvPr/>
          </p:nvSpPr>
          <p:spPr>
            <a:xfrm>
              <a:off x="7745571" y="2821152"/>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21">
              <a:extLst>
                <a:ext uri="{FF2B5EF4-FFF2-40B4-BE49-F238E27FC236}">
                  <a16:creationId xmlns:a16="http://schemas.microsoft.com/office/drawing/2014/main" id="{337BE8AF-D666-C741-9D2A-E75D77B5B3E3}"/>
                </a:ext>
              </a:extLst>
            </p:cNvPr>
            <p:cNvSpPr/>
            <p:nvPr/>
          </p:nvSpPr>
          <p:spPr>
            <a:xfrm>
              <a:off x="6679891" y="2844360"/>
              <a:ext cx="2208628" cy="2208628"/>
            </a:xfrm>
            <a:custGeom>
              <a:avLst/>
              <a:gdLst>
                <a:gd name="connsiteX0" fmla="*/ 1104314 w 2208628"/>
                <a:gd name="connsiteY0" fmla="*/ 137153 h 2208628"/>
                <a:gd name="connsiteX1" fmla="*/ 996529 w 2208628"/>
                <a:gd name="connsiteY1" fmla="*/ 244938 h 2208628"/>
                <a:gd name="connsiteX2" fmla="*/ 1104314 w 2208628"/>
                <a:gd name="connsiteY2" fmla="*/ 352723 h 2208628"/>
                <a:gd name="connsiteX3" fmla="*/ 1212099 w 2208628"/>
                <a:gd name="connsiteY3" fmla="*/ 244938 h 2208628"/>
                <a:gd name="connsiteX4" fmla="*/ 1104314 w 2208628"/>
                <a:gd name="connsiteY4" fmla="*/ 137153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37153"/>
                  </a:moveTo>
                  <a:cubicBezTo>
                    <a:pt x="1044786" y="137153"/>
                    <a:pt x="996529" y="185410"/>
                    <a:pt x="996529" y="244938"/>
                  </a:cubicBezTo>
                  <a:cubicBezTo>
                    <a:pt x="996529" y="304466"/>
                    <a:pt x="1044786" y="352723"/>
                    <a:pt x="1104314" y="352723"/>
                  </a:cubicBezTo>
                  <a:cubicBezTo>
                    <a:pt x="1163842" y="352723"/>
                    <a:pt x="1212099" y="304466"/>
                    <a:pt x="1212099" y="244938"/>
                  </a:cubicBezTo>
                  <a:cubicBezTo>
                    <a:pt x="1212099" y="185410"/>
                    <a:pt x="1163842" y="137153"/>
                    <a:pt x="1104314" y="137153"/>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solidFill>
              <a:srgbClr val="C00000"/>
            </a:solidFill>
            <a:ln>
              <a:gradFill>
                <a:gsLst>
                  <a:gs pos="0">
                    <a:srgbClr val="660066"/>
                  </a:gs>
                  <a:gs pos="100000">
                    <a:srgbClr val="CC00CC">
                      <a:alpha val="0"/>
                    </a:srgbClr>
                  </a:gs>
                </a:gsLst>
                <a:lin ang="19200000" scaled="0"/>
              </a:gradFill>
            </a:ln>
            <a:effectLst>
              <a:innerShdw blurRad="317500" dir="8400000">
                <a:schemeClr val="bg1"/>
              </a:innerShdw>
              <a:reflection blurRad="6350" stA="35000" endPos="90000" dir="5400000" sy="-100000" algn="bl" rotWithShape="0"/>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88DC086C-76D3-0B4F-8497-4621F4D766D0}"/>
                </a:ext>
              </a:extLst>
            </p:cNvPr>
            <p:cNvGrpSpPr/>
            <p:nvPr/>
          </p:nvGrpSpPr>
          <p:grpSpPr>
            <a:xfrm>
              <a:off x="7399576" y="388313"/>
              <a:ext cx="769257" cy="769257"/>
              <a:chOff x="5877141" y="400287"/>
              <a:chExt cx="769257" cy="769257"/>
            </a:xfrm>
          </p:grpSpPr>
          <p:sp>
            <p:nvSpPr>
              <p:cNvPr id="17" name="Oval 16">
                <a:extLst>
                  <a:ext uri="{FF2B5EF4-FFF2-40B4-BE49-F238E27FC236}">
                    <a16:creationId xmlns:a16="http://schemas.microsoft.com/office/drawing/2014/main" id="{AADDA3D1-C951-7E4C-8BA0-0C604D1C5A1B}"/>
                  </a:ext>
                </a:extLst>
              </p:cNvPr>
              <p:cNvSpPr/>
              <p:nvPr/>
            </p:nvSpPr>
            <p:spPr>
              <a:xfrm>
                <a:off x="5877141"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AD4DBA0-3AE1-D647-A376-4C0B743ED1EF}"/>
                  </a:ext>
                </a:extLst>
              </p:cNvPr>
              <p:cNvSpPr/>
              <p:nvPr/>
            </p:nvSpPr>
            <p:spPr>
              <a:xfrm>
                <a:off x="6052450" y="575111"/>
                <a:ext cx="418638" cy="418638"/>
              </a:xfrm>
              <a:prstGeom prst="ellipse">
                <a:avLst/>
              </a:prstGeom>
              <a:solidFill>
                <a:srgbClr val="FF0000"/>
              </a:solidFill>
              <a:ln>
                <a:solidFill>
                  <a:srgbClr val="FF0000"/>
                </a:solidFill>
              </a:ln>
              <a:effectLst>
                <a:innerShdw blurRad="317500" dir="8400000">
                  <a:schemeClr val="bg1"/>
                </a:innerShdw>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10" name="Straight Connector 9">
              <a:extLst>
                <a:ext uri="{FF2B5EF4-FFF2-40B4-BE49-F238E27FC236}">
                  <a16:creationId xmlns:a16="http://schemas.microsoft.com/office/drawing/2014/main" id="{65716EEB-8F10-A94F-9853-20642949F566}"/>
                </a:ext>
              </a:extLst>
            </p:cNvPr>
            <p:cNvCxnSpPr>
              <a:cxnSpLocks/>
              <a:stCxn id="17" idx="4"/>
              <a:endCxn id="8" idx="5"/>
            </p:cNvCxnSpPr>
            <p:nvPr/>
          </p:nvCxnSpPr>
          <p:spPr>
            <a:xfrm>
              <a:off x="7784205" y="1157570"/>
              <a:ext cx="0" cy="1686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Shape 85">
              <a:extLst>
                <a:ext uri="{FF2B5EF4-FFF2-40B4-BE49-F238E27FC236}">
                  <a16:creationId xmlns:a16="http://schemas.microsoft.com/office/drawing/2014/main" id="{77B3AE48-919A-2641-B9F2-7AAEE8DD480B}"/>
                </a:ext>
              </a:extLst>
            </p:cNvPr>
            <p:cNvSpPr/>
            <p:nvPr/>
          </p:nvSpPr>
          <p:spPr>
            <a:xfrm>
              <a:off x="7777118" y="2826093"/>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86">
              <a:extLst>
                <a:ext uri="{FF2B5EF4-FFF2-40B4-BE49-F238E27FC236}">
                  <a16:creationId xmlns:a16="http://schemas.microsoft.com/office/drawing/2014/main" id="{8635C503-DAB8-4B46-8D76-AFAB3883B41E}"/>
                </a:ext>
              </a:extLst>
            </p:cNvPr>
            <p:cNvSpPr/>
            <p:nvPr/>
          </p:nvSpPr>
          <p:spPr>
            <a:xfrm>
              <a:off x="7751413" y="2804004"/>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87">
              <a:extLst>
                <a:ext uri="{FF2B5EF4-FFF2-40B4-BE49-F238E27FC236}">
                  <a16:creationId xmlns:a16="http://schemas.microsoft.com/office/drawing/2014/main" id="{7FFAEC77-9B3A-3E44-9F1E-F1F586A8EA7A}"/>
                </a:ext>
              </a:extLst>
            </p:cNvPr>
            <p:cNvSpPr/>
            <p:nvPr/>
          </p:nvSpPr>
          <p:spPr>
            <a:xfrm>
              <a:off x="7758079" y="2784951"/>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5E6DDA2-834A-E84E-8E08-A48B2B1168EF}"/>
                </a:ext>
              </a:extLst>
            </p:cNvPr>
            <p:cNvSpPr/>
            <p:nvPr/>
          </p:nvSpPr>
          <p:spPr>
            <a:xfrm>
              <a:off x="6909288" y="5029874"/>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8851619-13D6-A542-8833-6E2668835B19}"/>
                </a:ext>
              </a:extLst>
            </p:cNvPr>
            <p:cNvSpPr txBox="1"/>
            <p:nvPr/>
          </p:nvSpPr>
          <p:spPr>
            <a:xfrm>
              <a:off x="7070553" y="3627617"/>
              <a:ext cx="1700505" cy="600164"/>
            </a:xfrm>
            <a:prstGeom prst="rect">
              <a:avLst/>
            </a:prstGeom>
            <a:noFill/>
          </p:spPr>
          <p:txBody>
            <a:bodyPr wrap="square" rtlCol="0">
              <a:spAutoFit/>
            </a:bodyPr>
            <a:lstStyle/>
            <a:p>
              <a:r>
                <a:rPr lang="en-US" sz="1100" dirty="0">
                  <a:solidFill>
                    <a:schemeClr val="bg1"/>
                  </a:solidFill>
                  <a:latin typeface="Century Gothic" panose="020B0502020202020204" pitchFamily="34" charset="0"/>
                </a:rPr>
                <a:t>Teach </a:t>
              </a:r>
              <a:r>
                <a:rPr lang="en-US" sz="1100" b="1" dirty="0">
                  <a:solidFill>
                    <a:schemeClr val="bg1"/>
                  </a:solidFill>
                  <a:latin typeface="Century Gothic" panose="020B0502020202020204" pitchFamily="34" charset="0"/>
                </a:rPr>
                <a:t>Metacognition</a:t>
              </a:r>
            </a:p>
            <a:p>
              <a:r>
                <a:rPr lang="en-US" sz="1100" dirty="0">
                  <a:solidFill>
                    <a:schemeClr val="bg1"/>
                  </a:solidFill>
                  <a:latin typeface="Century Gothic" panose="020B0502020202020204" pitchFamily="34" charset="0"/>
                </a:rPr>
                <a:t> &amp; effective learning strategies</a:t>
              </a:r>
            </a:p>
          </p:txBody>
        </p:sp>
        <p:sp>
          <p:nvSpPr>
            <p:cNvPr id="16" name="TextBox 15">
              <a:extLst>
                <a:ext uri="{FF2B5EF4-FFF2-40B4-BE49-F238E27FC236}">
                  <a16:creationId xmlns:a16="http://schemas.microsoft.com/office/drawing/2014/main" id="{085074AD-AE08-BC4F-A1F9-021730FF2A69}"/>
                </a:ext>
              </a:extLst>
            </p:cNvPr>
            <p:cNvSpPr txBox="1"/>
            <p:nvPr/>
          </p:nvSpPr>
          <p:spPr>
            <a:xfrm>
              <a:off x="7339359" y="3340867"/>
              <a:ext cx="1053494" cy="307777"/>
            </a:xfrm>
            <a:prstGeom prst="rect">
              <a:avLst/>
            </a:prstGeom>
            <a:noFill/>
          </p:spPr>
          <p:txBody>
            <a:bodyPr wrap="none" rtlCol="0">
              <a:spAutoFit/>
            </a:bodyPr>
            <a:lstStyle/>
            <a:p>
              <a:r>
                <a:rPr lang="en-US" sz="1400" b="1" dirty="0">
                  <a:solidFill>
                    <a:schemeClr val="bg1"/>
                  </a:solidFill>
                  <a:latin typeface="Century Gothic" panose="020B0502020202020204" pitchFamily="34" charset="0"/>
                </a:rPr>
                <a:t>STEP FOUR</a:t>
              </a:r>
            </a:p>
          </p:txBody>
        </p:sp>
      </p:grpSp>
    </p:spTree>
    <p:extLst>
      <p:ext uri="{BB962C8B-B14F-4D97-AF65-F5344CB8AC3E}">
        <p14:creationId xmlns:p14="http://schemas.microsoft.com/office/powerpoint/2010/main" val="12191426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28000" fill="hold" nodeType="clickEffect" p14:presetBounceEnd="4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4000">
                                          <p:cBhvr additive="base">
                                            <p:cTn id="7" dur="20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28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3B937E33-48A3-4276-AA11-BC97061C1A21}"/>
              </a:ext>
            </a:extLst>
          </p:cNvPr>
          <p:cNvSpPr/>
          <p:nvPr/>
        </p:nvSpPr>
        <p:spPr>
          <a:xfrm>
            <a:off x="-154745" y="929033"/>
            <a:ext cx="12604654" cy="743494"/>
          </a:xfrm>
          <a:custGeom>
            <a:avLst/>
            <a:gdLst>
              <a:gd name="connsiteX0" fmla="*/ 0 w 9404333"/>
              <a:gd name="connsiteY0" fmla="*/ 554807 h 554807"/>
              <a:gd name="connsiteX1" fmla="*/ 138702 w 9404333"/>
              <a:gd name="connsiteY1" fmla="*/ 0 h 554807"/>
              <a:gd name="connsiteX2" fmla="*/ 9265631 w 9404333"/>
              <a:gd name="connsiteY2" fmla="*/ 0 h 554807"/>
              <a:gd name="connsiteX3" fmla="*/ 9404333 w 9404333"/>
              <a:gd name="connsiteY3" fmla="*/ 554807 h 554807"/>
              <a:gd name="connsiteX4" fmla="*/ 0 w 9404333"/>
              <a:gd name="connsiteY4" fmla="*/ 554807 h 554807"/>
              <a:gd name="connsiteX0" fmla="*/ 267698 w 9265631"/>
              <a:gd name="connsiteY0" fmla="*/ 583836 h 583836"/>
              <a:gd name="connsiteX1" fmla="*/ 0 w 9265631"/>
              <a:gd name="connsiteY1" fmla="*/ 0 h 583836"/>
              <a:gd name="connsiteX2" fmla="*/ 9126929 w 9265631"/>
              <a:gd name="connsiteY2" fmla="*/ 0 h 583836"/>
              <a:gd name="connsiteX3" fmla="*/ 9265631 w 9265631"/>
              <a:gd name="connsiteY3" fmla="*/ 554807 h 583836"/>
              <a:gd name="connsiteX4" fmla="*/ 267698 w 9265631"/>
              <a:gd name="connsiteY4" fmla="*/ 583836 h 583836"/>
              <a:gd name="connsiteX0" fmla="*/ 398326 w 9396259"/>
              <a:gd name="connsiteY0" fmla="*/ 743494 h 743494"/>
              <a:gd name="connsiteX1" fmla="*/ 0 w 9396259"/>
              <a:gd name="connsiteY1" fmla="*/ 0 h 743494"/>
              <a:gd name="connsiteX2" fmla="*/ 9257557 w 9396259"/>
              <a:gd name="connsiteY2" fmla="*/ 159658 h 743494"/>
              <a:gd name="connsiteX3" fmla="*/ 9396259 w 9396259"/>
              <a:gd name="connsiteY3" fmla="*/ 714465 h 743494"/>
              <a:gd name="connsiteX4" fmla="*/ 398326 w 9396259"/>
              <a:gd name="connsiteY4" fmla="*/ 743494 h 743494"/>
              <a:gd name="connsiteX0" fmla="*/ 398326 w 9396259"/>
              <a:gd name="connsiteY0" fmla="*/ 743494 h 743494"/>
              <a:gd name="connsiteX1" fmla="*/ 0 w 9396259"/>
              <a:gd name="connsiteY1" fmla="*/ 0 h 743494"/>
              <a:gd name="connsiteX2" fmla="*/ 9286586 w 9396259"/>
              <a:gd name="connsiteY2" fmla="*/ 116116 h 743494"/>
              <a:gd name="connsiteX3" fmla="*/ 9396259 w 9396259"/>
              <a:gd name="connsiteY3" fmla="*/ 714465 h 743494"/>
              <a:gd name="connsiteX4" fmla="*/ 398326 w 9396259"/>
              <a:gd name="connsiteY4" fmla="*/ 743494 h 743494"/>
              <a:gd name="connsiteX0" fmla="*/ 398326 w 9410774"/>
              <a:gd name="connsiteY0" fmla="*/ 743494 h 743494"/>
              <a:gd name="connsiteX1" fmla="*/ 0 w 9410774"/>
              <a:gd name="connsiteY1" fmla="*/ 0 h 743494"/>
              <a:gd name="connsiteX2" fmla="*/ 9286586 w 9410774"/>
              <a:gd name="connsiteY2" fmla="*/ 1161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2177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145145 h 743494"/>
              <a:gd name="connsiteX3" fmla="*/ 9410774 w 9410774"/>
              <a:gd name="connsiteY3" fmla="*/ 685436 h 743494"/>
              <a:gd name="connsiteX4" fmla="*/ 398326 w 9410774"/>
              <a:gd name="connsiteY4" fmla="*/ 743494 h 74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774" h="743494">
                <a:moveTo>
                  <a:pt x="398326" y="743494"/>
                </a:moveTo>
                <a:lnTo>
                  <a:pt x="0" y="0"/>
                </a:lnTo>
                <a:lnTo>
                  <a:pt x="9141443" y="145145"/>
                </a:lnTo>
                <a:lnTo>
                  <a:pt x="9410774" y="685436"/>
                </a:lnTo>
                <a:lnTo>
                  <a:pt x="398326" y="743494"/>
                </a:lnTo>
                <a:close/>
              </a:path>
            </a:pathLst>
          </a:custGeom>
          <a:gradFill flip="none" rotWithShape="1">
            <a:gsLst>
              <a:gs pos="0">
                <a:schemeClr val="tx1">
                  <a:alpha val="74000"/>
                </a:schemeClr>
              </a:gs>
              <a:gs pos="100000">
                <a:schemeClr val="tx1">
                  <a:alpha val="0"/>
                </a:scheme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Rounded Corners 23">
            <a:extLst>
              <a:ext uri="{FF2B5EF4-FFF2-40B4-BE49-F238E27FC236}">
                <a16:creationId xmlns:a16="http://schemas.microsoft.com/office/drawing/2014/main" id="{3770B1AF-50EA-4B04-8D16-FFD8EAD8D549}"/>
              </a:ext>
            </a:extLst>
          </p:cNvPr>
          <p:cNvSpPr/>
          <p:nvPr/>
        </p:nvSpPr>
        <p:spPr>
          <a:xfrm>
            <a:off x="-604129" y="435429"/>
            <a:ext cx="13639406" cy="765572"/>
          </a:xfrm>
          <a:prstGeom prst="roundRect">
            <a:avLst>
              <a:gd name="adj" fmla="val 50000"/>
            </a:avLst>
          </a:prstGeom>
          <a:solidFill>
            <a:schemeClr val="bg1"/>
          </a:solidFill>
          <a:ln>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9C3D2FB-878E-4317-B67F-993A16206C10}"/>
              </a:ext>
            </a:extLst>
          </p:cNvPr>
          <p:cNvSpPr/>
          <p:nvPr/>
        </p:nvSpPr>
        <p:spPr>
          <a:xfrm>
            <a:off x="-295410" y="642425"/>
            <a:ext cx="12900056" cy="351579"/>
          </a:xfrm>
          <a:prstGeom prst="roundRect">
            <a:avLst>
              <a:gd name="adj" fmla="val 50000"/>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6610F450-2927-44D5-940D-B2422147550C}"/>
              </a:ext>
            </a:extLst>
          </p:cNvPr>
          <p:cNvGrpSpPr/>
          <p:nvPr/>
        </p:nvGrpSpPr>
        <p:grpSpPr>
          <a:xfrm>
            <a:off x="836651" y="642425"/>
            <a:ext cx="2208628" cy="4712558"/>
            <a:chOff x="6679891" y="388313"/>
            <a:chExt cx="2208628" cy="4712558"/>
          </a:xfrm>
        </p:grpSpPr>
        <p:sp>
          <p:nvSpPr>
            <p:cNvPr id="85" name="Freeform: Shape 84">
              <a:extLst>
                <a:ext uri="{FF2B5EF4-FFF2-40B4-BE49-F238E27FC236}">
                  <a16:creationId xmlns:a16="http://schemas.microsoft.com/office/drawing/2014/main" id="{8516214F-E766-4B62-9E82-8040C5E96E93}"/>
                </a:ext>
              </a:extLst>
            </p:cNvPr>
            <p:cNvSpPr/>
            <p:nvPr/>
          </p:nvSpPr>
          <p:spPr>
            <a:xfrm>
              <a:off x="7745571" y="2821152"/>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3094720-7C51-4532-8AE1-235B96FCE28E}"/>
                </a:ext>
              </a:extLst>
            </p:cNvPr>
            <p:cNvSpPr/>
            <p:nvPr/>
          </p:nvSpPr>
          <p:spPr>
            <a:xfrm>
              <a:off x="6679891" y="2844360"/>
              <a:ext cx="2208628" cy="2208628"/>
            </a:xfrm>
            <a:custGeom>
              <a:avLst/>
              <a:gdLst>
                <a:gd name="connsiteX0" fmla="*/ 1104314 w 2208628"/>
                <a:gd name="connsiteY0" fmla="*/ 137153 h 2208628"/>
                <a:gd name="connsiteX1" fmla="*/ 996529 w 2208628"/>
                <a:gd name="connsiteY1" fmla="*/ 244938 h 2208628"/>
                <a:gd name="connsiteX2" fmla="*/ 1104314 w 2208628"/>
                <a:gd name="connsiteY2" fmla="*/ 352723 h 2208628"/>
                <a:gd name="connsiteX3" fmla="*/ 1212099 w 2208628"/>
                <a:gd name="connsiteY3" fmla="*/ 244938 h 2208628"/>
                <a:gd name="connsiteX4" fmla="*/ 1104314 w 2208628"/>
                <a:gd name="connsiteY4" fmla="*/ 137153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37153"/>
                  </a:moveTo>
                  <a:cubicBezTo>
                    <a:pt x="1044786" y="137153"/>
                    <a:pt x="996529" y="185410"/>
                    <a:pt x="996529" y="244938"/>
                  </a:cubicBezTo>
                  <a:cubicBezTo>
                    <a:pt x="996529" y="304466"/>
                    <a:pt x="1044786" y="352723"/>
                    <a:pt x="1104314" y="352723"/>
                  </a:cubicBezTo>
                  <a:cubicBezTo>
                    <a:pt x="1163842" y="352723"/>
                    <a:pt x="1212099" y="304466"/>
                    <a:pt x="1212099" y="244938"/>
                  </a:cubicBezTo>
                  <a:cubicBezTo>
                    <a:pt x="1212099" y="185410"/>
                    <a:pt x="1163842" y="137153"/>
                    <a:pt x="1104314" y="137153"/>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solidFill>
              <a:srgbClr val="C00000"/>
            </a:solidFill>
            <a:ln>
              <a:gradFill>
                <a:gsLst>
                  <a:gs pos="0">
                    <a:srgbClr val="660066"/>
                  </a:gs>
                  <a:gs pos="100000">
                    <a:srgbClr val="CC00CC">
                      <a:alpha val="0"/>
                    </a:srgbClr>
                  </a:gs>
                </a:gsLst>
                <a:lin ang="19200000" scaled="0"/>
              </a:gradFill>
            </a:ln>
            <a:effectLst>
              <a:innerShdw blurRad="317500" dir="8400000">
                <a:schemeClr val="bg1"/>
              </a:innerShdw>
              <a:reflection blurRad="6350" stA="35000" endPos="90000" dir="5400000" sy="-100000" algn="bl" rotWithShape="0"/>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A0DB7FCD-B0F9-4DE5-BD77-ABD0320C9B7C}"/>
                </a:ext>
              </a:extLst>
            </p:cNvPr>
            <p:cNvGrpSpPr/>
            <p:nvPr/>
          </p:nvGrpSpPr>
          <p:grpSpPr>
            <a:xfrm>
              <a:off x="7399576" y="388313"/>
              <a:ext cx="769257" cy="769257"/>
              <a:chOff x="5877141" y="400287"/>
              <a:chExt cx="769257" cy="769257"/>
            </a:xfrm>
          </p:grpSpPr>
          <p:sp>
            <p:nvSpPr>
              <p:cNvPr id="34" name="Oval 33">
                <a:extLst>
                  <a:ext uri="{FF2B5EF4-FFF2-40B4-BE49-F238E27FC236}">
                    <a16:creationId xmlns:a16="http://schemas.microsoft.com/office/drawing/2014/main" id="{5EA17841-E8C7-40F1-996D-32016E82F0FB}"/>
                  </a:ext>
                </a:extLst>
              </p:cNvPr>
              <p:cNvSpPr/>
              <p:nvPr/>
            </p:nvSpPr>
            <p:spPr>
              <a:xfrm>
                <a:off x="5877141"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7085B4D-A1A9-4696-B928-149384449E98}"/>
                  </a:ext>
                </a:extLst>
              </p:cNvPr>
              <p:cNvSpPr/>
              <p:nvPr/>
            </p:nvSpPr>
            <p:spPr>
              <a:xfrm>
                <a:off x="6052450" y="575111"/>
                <a:ext cx="418638" cy="418638"/>
              </a:xfrm>
              <a:prstGeom prst="ellipse">
                <a:avLst/>
              </a:prstGeom>
              <a:solidFill>
                <a:srgbClr val="FF0000"/>
              </a:solidFill>
              <a:ln>
                <a:solidFill>
                  <a:srgbClr val="FF0000"/>
                </a:solidFill>
              </a:ln>
              <a:effectLst>
                <a:innerShdw blurRad="317500" dir="8400000">
                  <a:schemeClr val="bg1"/>
                </a:innerShdw>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56" name="Straight Connector 55">
              <a:extLst>
                <a:ext uri="{FF2B5EF4-FFF2-40B4-BE49-F238E27FC236}">
                  <a16:creationId xmlns:a16="http://schemas.microsoft.com/office/drawing/2014/main" id="{9214B9F5-8F54-475D-8D32-5042F28DBA43}"/>
                </a:ext>
              </a:extLst>
            </p:cNvPr>
            <p:cNvCxnSpPr>
              <a:cxnSpLocks/>
              <a:stCxn id="34" idx="4"/>
              <a:endCxn id="22" idx="5"/>
            </p:cNvCxnSpPr>
            <p:nvPr/>
          </p:nvCxnSpPr>
          <p:spPr>
            <a:xfrm>
              <a:off x="7784205" y="1157570"/>
              <a:ext cx="0" cy="1686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Freeform: Shape 85">
              <a:extLst>
                <a:ext uri="{FF2B5EF4-FFF2-40B4-BE49-F238E27FC236}">
                  <a16:creationId xmlns:a16="http://schemas.microsoft.com/office/drawing/2014/main" id="{D9D41BF1-B65C-4E42-B050-1A4A55E7E054}"/>
                </a:ext>
              </a:extLst>
            </p:cNvPr>
            <p:cNvSpPr/>
            <p:nvPr/>
          </p:nvSpPr>
          <p:spPr>
            <a:xfrm>
              <a:off x="7777118" y="2826093"/>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0CD65818-302D-465E-B1EC-0A491351A345}"/>
                </a:ext>
              </a:extLst>
            </p:cNvPr>
            <p:cNvSpPr/>
            <p:nvPr/>
          </p:nvSpPr>
          <p:spPr>
            <a:xfrm>
              <a:off x="7751413" y="2804004"/>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B23C4DBF-7BD5-4D3A-A172-0F460697E89D}"/>
                </a:ext>
              </a:extLst>
            </p:cNvPr>
            <p:cNvSpPr/>
            <p:nvPr/>
          </p:nvSpPr>
          <p:spPr>
            <a:xfrm>
              <a:off x="7758079" y="2784951"/>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169E80C6-F659-4F10-BD85-5611702E25FD}"/>
                </a:ext>
              </a:extLst>
            </p:cNvPr>
            <p:cNvSpPr/>
            <p:nvPr/>
          </p:nvSpPr>
          <p:spPr>
            <a:xfrm>
              <a:off x="6909288" y="5029874"/>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490206DD-85E8-4D64-9D95-5F3A62FB1A94}"/>
                </a:ext>
              </a:extLst>
            </p:cNvPr>
            <p:cNvSpPr txBox="1"/>
            <p:nvPr/>
          </p:nvSpPr>
          <p:spPr>
            <a:xfrm>
              <a:off x="7070553" y="3627617"/>
              <a:ext cx="1700505" cy="600164"/>
            </a:xfrm>
            <a:prstGeom prst="rect">
              <a:avLst/>
            </a:prstGeom>
            <a:noFill/>
          </p:spPr>
          <p:txBody>
            <a:bodyPr wrap="square" rtlCol="0">
              <a:spAutoFit/>
            </a:bodyPr>
            <a:lstStyle/>
            <a:p>
              <a:r>
                <a:rPr lang="en-US" sz="1100" dirty="0">
                  <a:solidFill>
                    <a:schemeClr val="bg1"/>
                  </a:solidFill>
                  <a:latin typeface="Century Gothic" panose="020B0502020202020204" pitchFamily="34" charset="0"/>
                </a:rPr>
                <a:t>Teach </a:t>
              </a:r>
              <a:r>
                <a:rPr lang="en-US" sz="1100" b="1" dirty="0">
                  <a:solidFill>
                    <a:schemeClr val="bg1"/>
                  </a:solidFill>
                  <a:latin typeface="Century Gothic" panose="020B0502020202020204" pitchFamily="34" charset="0"/>
                </a:rPr>
                <a:t>Metacognition</a:t>
              </a:r>
            </a:p>
            <a:p>
              <a:r>
                <a:rPr lang="en-US" sz="1100" dirty="0">
                  <a:solidFill>
                    <a:schemeClr val="bg1"/>
                  </a:solidFill>
                  <a:latin typeface="Century Gothic" panose="020B0502020202020204" pitchFamily="34" charset="0"/>
                </a:rPr>
                <a:t> &amp; effective learning strategies</a:t>
              </a:r>
            </a:p>
          </p:txBody>
        </p:sp>
        <p:sp>
          <p:nvSpPr>
            <p:cNvPr id="117" name="TextBox 116">
              <a:extLst>
                <a:ext uri="{FF2B5EF4-FFF2-40B4-BE49-F238E27FC236}">
                  <a16:creationId xmlns:a16="http://schemas.microsoft.com/office/drawing/2014/main" id="{5EB70517-0CC1-4A0B-A756-2378318C986B}"/>
                </a:ext>
              </a:extLst>
            </p:cNvPr>
            <p:cNvSpPr txBox="1"/>
            <p:nvPr/>
          </p:nvSpPr>
          <p:spPr>
            <a:xfrm>
              <a:off x="7339359" y="3340867"/>
              <a:ext cx="1053494" cy="307777"/>
            </a:xfrm>
            <a:prstGeom prst="rect">
              <a:avLst/>
            </a:prstGeom>
            <a:noFill/>
          </p:spPr>
          <p:txBody>
            <a:bodyPr wrap="none" rtlCol="0">
              <a:spAutoFit/>
            </a:bodyPr>
            <a:lstStyle/>
            <a:p>
              <a:r>
                <a:rPr lang="en-US" sz="1400" b="1" dirty="0">
                  <a:solidFill>
                    <a:schemeClr val="bg1"/>
                  </a:solidFill>
                  <a:latin typeface="Century Gothic" panose="020B0502020202020204" pitchFamily="34" charset="0"/>
                </a:rPr>
                <a:t>STEP FOUR</a:t>
              </a:r>
            </a:p>
          </p:txBody>
        </p:sp>
      </p:grpSp>
      <p:pic>
        <p:nvPicPr>
          <p:cNvPr id="78" name="Picture 77" descr="Diagram&#10;&#10;Description automatically generated with low confidence">
            <a:extLst>
              <a:ext uri="{FF2B5EF4-FFF2-40B4-BE49-F238E27FC236}">
                <a16:creationId xmlns:a16="http://schemas.microsoft.com/office/drawing/2014/main" id="{4C867018-71DD-4CE3-9B50-FC9D1D0F0BE9}"/>
              </a:ext>
            </a:extLst>
          </p:cNvPr>
          <p:cNvPicPr>
            <a:picLocks noChangeAspect="1"/>
          </p:cNvPicPr>
          <p:nvPr/>
        </p:nvPicPr>
        <p:blipFill>
          <a:blip r:embed="rId2"/>
          <a:stretch>
            <a:fillRect/>
          </a:stretch>
        </p:blipFill>
        <p:spPr>
          <a:xfrm>
            <a:off x="4254604" y="2220971"/>
            <a:ext cx="7100745" cy="4201600"/>
          </a:xfrm>
          <a:prstGeom prst="rect">
            <a:avLst/>
          </a:prstGeom>
        </p:spPr>
      </p:pic>
      <p:sp>
        <p:nvSpPr>
          <p:cNvPr id="79" name="TextBox 78">
            <a:extLst>
              <a:ext uri="{FF2B5EF4-FFF2-40B4-BE49-F238E27FC236}">
                <a16:creationId xmlns:a16="http://schemas.microsoft.com/office/drawing/2014/main" id="{1B8E821C-AC48-4D40-B095-6B65ECF36B49}"/>
              </a:ext>
            </a:extLst>
          </p:cNvPr>
          <p:cNvSpPr txBox="1"/>
          <p:nvPr/>
        </p:nvSpPr>
        <p:spPr>
          <a:xfrm>
            <a:off x="4036677" y="1672527"/>
            <a:ext cx="7220198" cy="461665"/>
          </a:xfrm>
          <a:prstGeom prst="rect">
            <a:avLst/>
          </a:prstGeom>
          <a:noFill/>
        </p:spPr>
        <p:txBody>
          <a:bodyPr wrap="square">
            <a:spAutoFit/>
          </a:bodyPr>
          <a:lstStyle/>
          <a:p>
            <a:pPr algn="ctr"/>
            <a:r>
              <a:rPr lang="nl-NL" sz="2400" b="1" dirty="0">
                <a:latin typeface="Quotable" panose="02000500000000090000" pitchFamily="2" charset="0"/>
              </a:rPr>
              <a:t>Model </a:t>
            </a:r>
            <a:r>
              <a:rPr lang="nl-NL" sz="2400" b="1" dirty="0" err="1">
                <a:latin typeface="Quotable" panose="02000500000000090000" pitchFamily="2" charset="0"/>
              </a:rPr>
              <a:t>for</a:t>
            </a:r>
            <a:r>
              <a:rPr lang="nl-NL" sz="2400" b="1" dirty="0">
                <a:latin typeface="Quotable" panose="02000500000000090000" pitchFamily="2" charset="0"/>
              </a:rPr>
              <a:t> teaching </a:t>
            </a:r>
            <a:r>
              <a:rPr lang="nl-NL" sz="2400" b="1" dirty="0" err="1">
                <a:latin typeface="Quotable" panose="02000500000000090000" pitchFamily="2" charset="0"/>
              </a:rPr>
              <a:t>Metacognition</a:t>
            </a:r>
            <a:r>
              <a:rPr lang="nl-NL" sz="2400" b="1" dirty="0">
                <a:latin typeface="Quotable" panose="02000500000000090000" pitchFamily="2" charset="0"/>
              </a:rPr>
              <a:t> (Taylor, 2019</a:t>
            </a:r>
            <a:r>
              <a:rPr lang="nl-NL" sz="2000" b="1" dirty="0">
                <a:latin typeface="Quotable" panose="02000500000000090000" pitchFamily="2" charset="0"/>
              </a:rPr>
              <a:t>)</a:t>
            </a:r>
            <a:endParaRPr lang="en-NL" dirty="0"/>
          </a:p>
        </p:txBody>
      </p:sp>
    </p:spTree>
    <p:extLst>
      <p:ext uri="{BB962C8B-B14F-4D97-AF65-F5344CB8AC3E}">
        <p14:creationId xmlns:p14="http://schemas.microsoft.com/office/powerpoint/2010/main" val="15180771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28000" fill="hold" nodeType="clickEffect" p14:presetBounceEnd="44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4000">
                                          <p:cBhvr additive="base">
                                            <p:cTn id="7" dur="2000" fill="hold"/>
                                            <p:tgtEl>
                                              <p:spTgt spid="5"/>
                                            </p:tgtEl>
                                            <p:attrNameLst>
                                              <p:attrName>ppt_x</p:attrName>
                                            </p:attrNameLst>
                                          </p:cBhvr>
                                          <p:tavLst>
                                            <p:tav tm="0">
                                              <p:val>
                                                <p:strVal val="1+#ppt_w/2"/>
                                              </p:val>
                                            </p:tav>
                                            <p:tav tm="100000">
                                              <p:val>
                                                <p:strVal val="#ppt_x"/>
                                              </p:val>
                                            </p:tav>
                                          </p:tavLst>
                                        </p:anim>
                                        <p:anim calcmode="lin" valueType="num" p14:bounceEnd="44000">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28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3B937E33-48A3-4276-AA11-BC97061C1A21}"/>
              </a:ext>
            </a:extLst>
          </p:cNvPr>
          <p:cNvSpPr/>
          <p:nvPr/>
        </p:nvSpPr>
        <p:spPr>
          <a:xfrm>
            <a:off x="-154745" y="929033"/>
            <a:ext cx="12604654" cy="743494"/>
          </a:xfrm>
          <a:custGeom>
            <a:avLst/>
            <a:gdLst>
              <a:gd name="connsiteX0" fmla="*/ 0 w 9404333"/>
              <a:gd name="connsiteY0" fmla="*/ 554807 h 554807"/>
              <a:gd name="connsiteX1" fmla="*/ 138702 w 9404333"/>
              <a:gd name="connsiteY1" fmla="*/ 0 h 554807"/>
              <a:gd name="connsiteX2" fmla="*/ 9265631 w 9404333"/>
              <a:gd name="connsiteY2" fmla="*/ 0 h 554807"/>
              <a:gd name="connsiteX3" fmla="*/ 9404333 w 9404333"/>
              <a:gd name="connsiteY3" fmla="*/ 554807 h 554807"/>
              <a:gd name="connsiteX4" fmla="*/ 0 w 9404333"/>
              <a:gd name="connsiteY4" fmla="*/ 554807 h 554807"/>
              <a:gd name="connsiteX0" fmla="*/ 267698 w 9265631"/>
              <a:gd name="connsiteY0" fmla="*/ 583836 h 583836"/>
              <a:gd name="connsiteX1" fmla="*/ 0 w 9265631"/>
              <a:gd name="connsiteY1" fmla="*/ 0 h 583836"/>
              <a:gd name="connsiteX2" fmla="*/ 9126929 w 9265631"/>
              <a:gd name="connsiteY2" fmla="*/ 0 h 583836"/>
              <a:gd name="connsiteX3" fmla="*/ 9265631 w 9265631"/>
              <a:gd name="connsiteY3" fmla="*/ 554807 h 583836"/>
              <a:gd name="connsiteX4" fmla="*/ 267698 w 9265631"/>
              <a:gd name="connsiteY4" fmla="*/ 583836 h 583836"/>
              <a:gd name="connsiteX0" fmla="*/ 398326 w 9396259"/>
              <a:gd name="connsiteY0" fmla="*/ 743494 h 743494"/>
              <a:gd name="connsiteX1" fmla="*/ 0 w 9396259"/>
              <a:gd name="connsiteY1" fmla="*/ 0 h 743494"/>
              <a:gd name="connsiteX2" fmla="*/ 9257557 w 9396259"/>
              <a:gd name="connsiteY2" fmla="*/ 159658 h 743494"/>
              <a:gd name="connsiteX3" fmla="*/ 9396259 w 9396259"/>
              <a:gd name="connsiteY3" fmla="*/ 714465 h 743494"/>
              <a:gd name="connsiteX4" fmla="*/ 398326 w 9396259"/>
              <a:gd name="connsiteY4" fmla="*/ 743494 h 743494"/>
              <a:gd name="connsiteX0" fmla="*/ 398326 w 9396259"/>
              <a:gd name="connsiteY0" fmla="*/ 743494 h 743494"/>
              <a:gd name="connsiteX1" fmla="*/ 0 w 9396259"/>
              <a:gd name="connsiteY1" fmla="*/ 0 h 743494"/>
              <a:gd name="connsiteX2" fmla="*/ 9286586 w 9396259"/>
              <a:gd name="connsiteY2" fmla="*/ 116116 h 743494"/>
              <a:gd name="connsiteX3" fmla="*/ 9396259 w 9396259"/>
              <a:gd name="connsiteY3" fmla="*/ 714465 h 743494"/>
              <a:gd name="connsiteX4" fmla="*/ 398326 w 9396259"/>
              <a:gd name="connsiteY4" fmla="*/ 743494 h 743494"/>
              <a:gd name="connsiteX0" fmla="*/ 398326 w 9410774"/>
              <a:gd name="connsiteY0" fmla="*/ 743494 h 743494"/>
              <a:gd name="connsiteX1" fmla="*/ 0 w 9410774"/>
              <a:gd name="connsiteY1" fmla="*/ 0 h 743494"/>
              <a:gd name="connsiteX2" fmla="*/ 9286586 w 9410774"/>
              <a:gd name="connsiteY2" fmla="*/ 1161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2177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145145 h 743494"/>
              <a:gd name="connsiteX3" fmla="*/ 9410774 w 9410774"/>
              <a:gd name="connsiteY3" fmla="*/ 685436 h 743494"/>
              <a:gd name="connsiteX4" fmla="*/ 398326 w 9410774"/>
              <a:gd name="connsiteY4" fmla="*/ 743494 h 74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774" h="743494">
                <a:moveTo>
                  <a:pt x="398326" y="743494"/>
                </a:moveTo>
                <a:lnTo>
                  <a:pt x="0" y="0"/>
                </a:lnTo>
                <a:lnTo>
                  <a:pt x="9141443" y="145145"/>
                </a:lnTo>
                <a:lnTo>
                  <a:pt x="9410774" y="685436"/>
                </a:lnTo>
                <a:lnTo>
                  <a:pt x="398326" y="743494"/>
                </a:lnTo>
                <a:close/>
              </a:path>
            </a:pathLst>
          </a:custGeom>
          <a:gradFill flip="none" rotWithShape="1">
            <a:gsLst>
              <a:gs pos="0">
                <a:schemeClr val="tx1">
                  <a:alpha val="74000"/>
                </a:schemeClr>
              </a:gs>
              <a:gs pos="100000">
                <a:schemeClr val="tx1">
                  <a:alpha val="0"/>
                </a:scheme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Rounded Corners 23">
            <a:extLst>
              <a:ext uri="{FF2B5EF4-FFF2-40B4-BE49-F238E27FC236}">
                <a16:creationId xmlns:a16="http://schemas.microsoft.com/office/drawing/2014/main" id="{3770B1AF-50EA-4B04-8D16-FFD8EAD8D549}"/>
              </a:ext>
            </a:extLst>
          </p:cNvPr>
          <p:cNvSpPr/>
          <p:nvPr/>
        </p:nvSpPr>
        <p:spPr>
          <a:xfrm>
            <a:off x="-295410" y="642425"/>
            <a:ext cx="13639406" cy="765572"/>
          </a:xfrm>
          <a:prstGeom prst="roundRect">
            <a:avLst>
              <a:gd name="adj" fmla="val 50000"/>
            </a:avLst>
          </a:prstGeom>
          <a:solidFill>
            <a:schemeClr val="bg1"/>
          </a:solidFill>
          <a:ln>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9C3D2FB-878E-4317-B67F-993A16206C10}"/>
              </a:ext>
            </a:extLst>
          </p:cNvPr>
          <p:cNvSpPr/>
          <p:nvPr/>
        </p:nvSpPr>
        <p:spPr>
          <a:xfrm>
            <a:off x="-295410" y="642425"/>
            <a:ext cx="12900056" cy="351579"/>
          </a:xfrm>
          <a:prstGeom prst="roundRect">
            <a:avLst>
              <a:gd name="adj" fmla="val 50000"/>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7090A4C6-0ACE-4A8F-802F-CA2D618C13AC}"/>
              </a:ext>
            </a:extLst>
          </p:cNvPr>
          <p:cNvGrpSpPr/>
          <p:nvPr/>
        </p:nvGrpSpPr>
        <p:grpSpPr>
          <a:xfrm>
            <a:off x="630855" y="602513"/>
            <a:ext cx="2208628" cy="5326454"/>
            <a:chOff x="8447860" y="435429"/>
            <a:chExt cx="2208628" cy="5326454"/>
          </a:xfrm>
          <a:solidFill>
            <a:schemeClr val="bg1">
              <a:lumMod val="10000"/>
            </a:schemeClr>
          </a:solidFill>
        </p:grpSpPr>
        <p:sp>
          <p:nvSpPr>
            <p:cNvPr id="91" name="Freeform: Shape 90">
              <a:extLst>
                <a:ext uri="{FF2B5EF4-FFF2-40B4-BE49-F238E27FC236}">
                  <a16:creationId xmlns:a16="http://schemas.microsoft.com/office/drawing/2014/main" id="{ECCA6C05-9E12-4153-8A2C-8B007D98B6FA}"/>
                </a:ext>
              </a:extLst>
            </p:cNvPr>
            <p:cNvSpPr/>
            <p:nvPr/>
          </p:nvSpPr>
          <p:spPr>
            <a:xfrm>
              <a:off x="9562617" y="3441238"/>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CB42899-DD88-45DE-930E-0A28FB23B5EF}"/>
                </a:ext>
              </a:extLst>
            </p:cNvPr>
            <p:cNvSpPr/>
            <p:nvPr/>
          </p:nvSpPr>
          <p:spPr>
            <a:xfrm>
              <a:off x="8447860" y="3463753"/>
              <a:ext cx="2208628" cy="2208628"/>
            </a:xfrm>
            <a:custGeom>
              <a:avLst/>
              <a:gdLst>
                <a:gd name="connsiteX0" fmla="*/ 1104314 w 2208628"/>
                <a:gd name="connsiteY0" fmla="*/ 124227 h 2208628"/>
                <a:gd name="connsiteX1" fmla="*/ 996529 w 2208628"/>
                <a:gd name="connsiteY1" fmla="*/ 232012 h 2208628"/>
                <a:gd name="connsiteX2" fmla="*/ 1104314 w 2208628"/>
                <a:gd name="connsiteY2" fmla="*/ 339797 h 2208628"/>
                <a:gd name="connsiteX3" fmla="*/ 1212099 w 2208628"/>
                <a:gd name="connsiteY3" fmla="*/ 232012 h 2208628"/>
                <a:gd name="connsiteX4" fmla="*/ 1104314 w 2208628"/>
                <a:gd name="connsiteY4" fmla="*/ 124227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24227"/>
                  </a:moveTo>
                  <a:cubicBezTo>
                    <a:pt x="1044786" y="124227"/>
                    <a:pt x="996529" y="172484"/>
                    <a:pt x="996529" y="232012"/>
                  </a:cubicBezTo>
                  <a:cubicBezTo>
                    <a:pt x="996529" y="291540"/>
                    <a:pt x="1044786" y="339797"/>
                    <a:pt x="1104314" y="339797"/>
                  </a:cubicBezTo>
                  <a:cubicBezTo>
                    <a:pt x="1163842" y="339797"/>
                    <a:pt x="1212099" y="291540"/>
                    <a:pt x="1212099" y="232012"/>
                  </a:cubicBezTo>
                  <a:cubicBezTo>
                    <a:pt x="1212099" y="172484"/>
                    <a:pt x="1163842" y="124227"/>
                    <a:pt x="1104314" y="12422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pFill/>
            <a:ln>
              <a:solidFill>
                <a:schemeClr val="tx1"/>
              </a:solidFill>
            </a:ln>
            <a:effectLst>
              <a:innerShdw blurRad="317500" dir="8400000">
                <a:schemeClr val="bg1"/>
              </a:innerShdw>
              <a:reflection blurRad="6350" stA="35000" endPos="90000" dir="5400000" sy="-100000" algn="bl" rotWithShape="0"/>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BA28B76C-5107-436E-B803-6592BADC7185}"/>
                </a:ext>
              </a:extLst>
            </p:cNvPr>
            <p:cNvGrpSpPr/>
            <p:nvPr/>
          </p:nvGrpSpPr>
          <p:grpSpPr>
            <a:xfrm>
              <a:off x="9217095" y="435429"/>
              <a:ext cx="769257" cy="769257"/>
              <a:chOff x="7255412" y="400287"/>
              <a:chExt cx="769257" cy="769257"/>
            </a:xfrm>
            <a:grpFill/>
          </p:grpSpPr>
          <p:sp>
            <p:nvSpPr>
              <p:cNvPr id="36" name="Oval 35">
                <a:extLst>
                  <a:ext uri="{FF2B5EF4-FFF2-40B4-BE49-F238E27FC236}">
                    <a16:creationId xmlns:a16="http://schemas.microsoft.com/office/drawing/2014/main" id="{AE32F8C6-A1E2-4A41-ACB9-A9D887FE8A80}"/>
                  </a:ext>
                </a:extLst>
              </p:cNvPr>
              <p:cNvSpPr/>
              <p:nvPr/>
            </p:nvSpPr>
            <p:spPr>
              <a:xfrm>
                <a:off x="7255412" y="400287"/>
                <a:ext cx="769257" cy="769257"/>
              </a:xfrm>
              <a:prstGeom prst="ellipse">
                <a:avLst/>
              </a:prstGeom>
              <a:grp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8B37D97-0B59-4F86-8678-171A761C541D}"/>
                  </a:ext>
                </a:extLst>
              </p:cNvPr>
              <p:cNvSpPr/>
              <p:nvPr/>
            </p:nvSpPr>
            <p:spPr>
              <a:xfrm>
                <a:off x="7430721" y="575111"/>
                <a:ext cx="418638" cy="418638"/>
              </a:xfrm>
              <a:prstGeom prst="ellipse">
                <a:avLst/>
              </a:prstGeom>
              <a:grpFill/>
              <a:ln>
                <a:solidFill>
                  <a:schemeClr val="tx1"/>
                </a:solidFill>
              </a:ln>
              <a:effectLst>
                <a:innerShdw blurRad="317500" dir="8400000">
                  <a:schemeClr val="bg1"/>
                </a:innerShdw>
              </a:effectLst>
              <a:scene3d>
                <a:camera prst="orthographicFront"/>
                <a:lightRig rig="chilly"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59" name="Straight Connector 58">
              <a:extLst>
                <a:ext uri="{FF2B5EF4-FFF2-40B4-BE49-F238E27FC236}">
                  <a16:creationId xmlns:a16="http://schemas.microsoft.com/office/drawing/2014/main" id="{35D97D61-3B74-473E-B47D-20E6942675C3}"/>
                </a:ext>
              </a:extLst>
            </p:cNvPr>
            <p:cNvCxnSpPr>
              <a:cxnSpLocks/>
              <a:stCxn id="36" idx="4"/>
              <a:endCxn id="23" idx="5"/>
            </p:cNvCxnSpPr>
            <p:nvPr/>
          </p:nvCxnSpPr>
          <p:spPr>
            <a:xfrm flipH="1">
              <a:off x="9552174" y="1204686"/>
              <a:ext cx="49550" cy="225906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Freeform: Shape 91">
              <a:extLst>
                <a:ext uri="{FF2B5EF4-FFF2-40B4-BE49-F238E27FC236}">
                  <a16:creationId xmlns:a16="http://schemas.microsoft.com/office/drawing/2014/main" id="{62A2AEA3-0A47-404D-BA63-A6A151284C7A}"/>
                </a:ext>
              </a:extLst>
            </p:cNvPr>
            <p:cNvSpPr/>
            <p:nvPr/>
          </p:nvSpPr>
          <p:spPr>
            <a:xfrm>
              <a:off x="9594164" y="3446179"/>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8B8F7C-74DA-4C48-AF4F-AC70DAA0F081}"/>
                </a:ext>
              </a:extLst>
            </p:cNvPr>
            <p:cNvSpPr/>
            <p:nvPr/>
          </p:nvSpPr>
          <p:spPr>
            <a:xfrm>
              <a:off x="9568459" y="3424090"/>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2A0E65F2-9997-4D1C-84DC-F85F573B215D}"/>
                </a:ext>
              </a:extLst>
            </p:cNvPr>
            <p:cNvSpPr/>
            <p:nvPr/>
          </p:nvSpPr>
          <p:spPr>
            <a:xfrm>
              <a:off x="9575125" y="340503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46CD492D-9EE2-49DC-BCB4-B7D0D832510B}"/>
                </a:ext>
              </a:extLst>
            </p:cNvPr>
            <p:cNvSpPr/>
            <p:nvPr/>
          </p:nvSpPr>
          <p:spPr>
            <a:xfrm>
              <a:off x="8742514" y="5690886"/>
              <a:ext cx="1794737" cy="70997"/>
            </a:xfrm>
            <a:prstGeom prst="ellipse">
              <a:avLst/>
            </a:prstGeom>
            <a:grpFill/>
            <a:ln>
              <a:solidFill>
                <a:schemeClr val="tx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8D617B1A-622D-4DC3-909F-3F23E8D088BD}"/>
                </a:ext>
              </a:extLst>
            </p:cNvPr>
            <p:cNvSpPr txBox="1"/>
            <p:nvPr/>
          </p:nvSpPr>
          <p:spPr>
            <a:xfrm>
              <a:off x="8826065" y="4183085"/>
              <a:ext cx="1724657" cy="769441"/>
            </a:xfrm>
            <a:prstGeom prst="rect">
              <a:avLst/>
            </a:prstGeom>
            <a:grpFill/>
            <a:ln>
              <a:solidFill>
                <a:schemeClr val="tx1"/>
              </a:solidFill>
            </a:ln>
          </p:spPr>
          <p:txBody>
            <a:bodyPr wrap="square" rtlCol="0">
              <a:spAutoFit/>
            </a:bodyPr>
            <a:lstStyle/>
            <a:p>
              <a:r>
                <a:rPr lang="en-US" sz="1100" dirty="0">
                  <a:solidFill>
                    <a:schemeClr val="bg1"/>
                  </a:solidFill>
                  <a:latin typeface="Century Gothic" panose="020B0502020202020204" pitchFamily="34" charset="0"/>
                </a:rPr>
                <a:t>Employ </a:t>
              </a:r>
              <a:r>
                <a:rPr lang="en-US" sz="1100" b="1" dirty="0">
                  <a:solidFill>
                    <a:schemeClr val="bg1"/>
                  </a:solidFill>
                  <a:latin typeface="Century Gothic" panose="020B0502020202020204" pitchFamily="34" charset="0"/>
                </a:rPr>
                <a:t>Feedbac</a:t>
              </a:r>
              <a:r>
                <a:rPr lang="en-US" sz="1100" dirty="0">
                  <a:solidFill>
                    <a:schemeClr val="bg1"/>
                  </a:solidFill>
                  <a:latin typeface="Century Gothic" panose="020B0502020202020204" pitchFamily="34" charset="0"/>
                </a:rPr>
                <a:t>k to guide and adjust student learning process</a:t>
              </a:r>
            </a:p>
          </p:txBody>
        </p:sp>
        <p:sp>
          <p:nvSpPr>
            <p:cNvPr id="119" name="TextBox 118">
              <a:extLst>
                <a:ext uri="{FF2B5EF4-FFF2-40B4-BE49-F238E27FC236}">
                  <a16:creationId xmlns:a16="http://schemas.microsoft.com/office/drawing/2014/main" id="{85064E40-2020-4E30-A5F7-7EA1DB6C1E9F}"/>
                </a:ext>
              </a:extLst>
            </p:cNvPr>
            <p:cNvSpPr txBox="1"/>
            <p:nvPr/>
          </p:nvSpPr>
          <p:spPr>
            <a:xfrm>
              <a:off x="9125759" y="3824729"/>
              <a:ext cx="1044927" cy="307777"/>
            </a:xfrm>
            <a:prstGeom prst="rect">
              <a:avLst/>
            </a:prstGeom>
            <a:grpFill/>
            <a:ln>
              <a:solidFill>
                <a:schemeClr val="tx1"/>
              </a:solidFill>
            </a:ln>
          </p:spPr>
          <p:txBody>
            <a:bodyPr wrap="square" rtlCol="0">
              <a:spAutoFit/>
            </a:bodyPr>
            <a:lstStyle/>
            <a:p>
              <a:r>
                <a:rPr lang="en-US" sz="1400" b="1" dirty="0">
                  <a:solidFill>
                    <a:schemeClr val="bg1"/>
                  </a:solidFill>
                  <a:latin typeface="Century Gothic" panose="020B0502020202020204" pitchFamily="34" charset="0"/>
                </a:rPr>
                <a:t>STEP FIVE</a:t>
              </a:r>
            </a:p>
          </p:txBody>
        </p:sp>
      </p:grpSp>
      <p:pic>
        <p:nvPicPr>
          <p:cNvPr id="72" name="Content Placeholder 4" descr="A close up of a sign&#10;&#10;Description generated with very high confidence">
            <a:extLst>
              <a:ext uri="{FF2B5EF4-FFF2-40B4-BE49-F238E27FC236}">
                <a16:creationId xmlns:a16="http://schemas.microsoft.com/office/drawing/2014/main" id="{3C31C1EA-AEEB-4083-A245-A05C1875C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2833" y="2778813"/>
            <a:ext cx="6629494" cy="1284606"/>
          </a:xfrm>
          <a:prstGeom prst="rect">
            <a:avLst/>
          </a:prstGeom>
          <a:noFill/>
        </p:spPr>
      </p:pic>
      <p:sp>
        <p:nvSpPr>
          <p:cNvPr id="2" name="TextBox 1">
            <a:extLst>
              <a:ext uri="{FF2B5EF4-FFF2-40B4-BE49-F238E27FC236}">
                <a16:creationId xmlns:a16="http://schemas.microsoft.com/office/drawing/2014/main" id="{0B37ECC4-B32B-D04A-90BD-BA9F38BA626B}"/>
              </a:ext>
            </a:extLst>
          </p:cNvPr>
          <p:cNvSpPr txBox="1"/>
          <p:nvPr/>
        </p:nvSpPr>
        <p:spPr>
          <a:xfrm>
            <a:off x="9403773" y="4270664"/>
            <a:ext cx="1091045" cy="276999"/>
          </a:xfrm>
          <a:prstGeom prst="rect">
            <a:avLst/>
          </a:prstGeom>
          <a:noFill/>
        </p:spPr>
        <p:txBody>
          <a:bodyPr wrap="square" rtlCol="0">
            <a:spAutoFit/>
          </a:bodyPr>
          <a:lstStyle/>
          <a:p>
            <a:r>
              <a:rPr lang="en-NL" sz="1200" dirty="0"/>
              <a:t>(Killian, n.d)</a:t>
            </a:r>
          </a:p>
        </p:txBody>
      </p:sp>
    </p:spTree>
    <p:extLst>
      <p:ext uri="{BB962C8B-B14F-4D97-AF65-F5344CB8AC3E}">
        <p14:creationId xmlns:p14="http://schemas.microsoft.com/office/powerpoint/2010/main" val="28634087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28000" fill="hold" nodeType="clickEffect" p14:presetBounceEnd="4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4000">
                                          <p:cBhvr additive="base">
                                            <p:cTn id="7" dur="20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28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30E1BD1-601E-2B45-8281-1DE461C1D330}"/>
              </a:ext>
            </a:extLst>
          </p:cNvPr>
          <p:cNvSpPr/>
          <p:nvPr/>
        </p:nvSpPr>
        <p:spPr>
          <a:xfrm>
            <a:off x="340649" y="1826429"/>
            <a:ext cx="4831167" cy="1098919"/>
          </a:xfrm>
          <a:prstGeom prst="roundRect">
            <a:avLst/>
          </a:prstGeom>
          <a:solidFill>
            <a:srgbClr val="C74A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2800" dirty="0">
                <a:latin typeface="DQSIGSTYLE" panose="02000603000000000000" pitchFamily="2" charset="77"/>
                <a:ea typeface="DQSIGSTYLE" panose="02000603000000000000" pitchFamily="2" charset="77"/>
              </a:rPr>
              <a:t>What shou</a:t>
            </a:r>
            <a:r>
              <a:rPr lang="en-GB" sz="2800" dirty="0" err="1">
                <a:latin typeface="DQSIGSTYLE" panose="02000603000000000000" pitchFamily="2" charset="77"/>
                <a:ea typeface="DQSIGSTYLE" panose="02000603000000000000" pitchFamily="2" charset="77"/>
              </a:rPr>
              <a:t>ld</a:t>
            </a:r>
            <a:r>
              <a:rPr lang="en-GB" sz="2800" dirty="0">
                <a:latin typeface="DQSIGSTYLE" panose="02000603000000000000" pitchFamily="2" charset="77"/>
                <a:ea typeface="DQSIGSTYLE" panose="02000603000000000000" pitchFamily="2" charset="77"/>
              </a:rPr>
              <a:t> you stop doing</a:t>
            </a:r>
            <a:r>
              <a:rPr lang="en-NL" sz="2800" dirty="0">
                <a:latin typeface="DQSIGSTYLE" panose="02000603000000000000" pitchFamily="2" charset="77"/>
                <a:ea typeface="DQSIGSTYLE" panose="02000603000000000000" pitchFamily="2" charset="77"/>
              </a:rPr>
              <a:t>?</a:t>
            </a:r>
          </a:p>
        </p:txBody>
      </p:sp>
      <p:sp>
        <p:nvSpPr>
          <p:cNvPr id="3" name="Rounded Rectangle 2">
            <a:extLst>
              <a:ext uri="{FF2B5EF4-FFF2-40B4-BE49-F238E27FC236}">
                <a16:creationId xmlns:a16="http://schemas.microsoft.com/office/drawing/2014/main" id="{70CADA42-BFD7-DB4E-869E-5FF8DE17AD18}"/>
              </a:ext>
            </a:extLst>
          </p:cNvPr>
          <p:cNvSpPr/>
          <p:nvPr/>
        </p:nvSpPr>
        <p:spPr>
          <a:xfrm>
            <a:off x="6761858" y="3166433"/>
            <a:ext cx="4568754" cy="862643"/>
          </a:xfrm>
          <a:prstGeom prst="roundRect">
            <a:avLst/>
          </a:prstGeom>
          <a:solidFill>
            <a:srgbClr val="C74A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3200" dirty="0">
                <a:latin typeface="DQSIGSTYLE" panose="02000603000000000000" pitchFamily="2" charset="77"/>
                <a:ea typeface="DQSIGSTYLE" panose="02000603000000000000" pitchFamily="2" charset="77"/>
              </a:rPr>
              <a:t>Where am I now?</a:t>
            </a:r>
          </a:p>
        </p:txBody>
      </p:sp>
      <p:sp>
        <p:nvSpPr>
          <p:cNvPr id="4" name="Rounded Rectangle 3">
            <a:extLst>
              <a:ext uri="{FF2B5EF4-FFF2-40B4-BE49-F238E27FC236}">
                <a16:creationId xmlns:a16="http://schemas.microsoft.com/office/drawing/2014/main" id="{E673D562-485A-254E-96C3-C29F631885B1}"/>
              </a:ext>
            </a:extLst>
          </p:cNvPr>
          <p:cNvSpPr/>
          <p:nvPr/>
        </p:nvSpPr>
        <p:spPr>
          <a:xfrm>
            <a:off x="6804176" y="4432316"/>
            <a:ext cx="4681580" cy="862643"/>
          </a:xfrm>
          <a:prstGeom prst="roundRect">
            <a:avLst/>
          </a:prstGeom>
          <a:solidFill>
            <a:srgbClr val="C74A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err="1">
                <a:latin typeface="DQSIGSTYLE" panose="02000603000000000000" pitchFamily="2" charset="77"/>
                <a:ea typeface="DQSIGSTYLE" panose="02000603000000000000" pitchFamily="2" charset="77"/>
              </a:rPr>
              <a:t>What</a:t>
            </a:r>
            <a:r>
              <a:rPr lang="nl-NL" sz="3200" dirty="0">
                <a:latin typeface="DQSIGSTYLE" panose="02000603000000000000" pitchFamily="2" charset="77"/>
                <a:ea typeface="DQSIGSTYLE" panose="02000603000000000000" pitchFamily="2" charset="77"/>
              </a:rPr>
              <a:t> do I </a:t>
            </a:r>
            <a:r>
              <a:rPr lang="nl-NL" sz="3200" dirty="0" err="1">
                <a:latin typeface="DQSIGSTYLE" panose="02000603000000000000" pitchFamily="2" charset="77"/>
                <a:ea typeface="DQSIGSTYLE" panose="02000603000000000000" pitchFamily="2" charset="77"/>
              </a:rPr>
              <a:t>need</a:t>
            </a:r>
            <a:r>
              <a:rPr lang="nl-NL" sz="3200" dirty="0">
                <a:latin typeface="DQSIGSTYLE" panose="02000603000000000000" pitchFamily="2" charset="77"/>
                <a:ea typeface="DQSIGSTYLE" panose="02000603000000000000" pitchFamily="2" charset="77"/>
              </a:rPr>
              <a:t> </a:t>
            </a:r>
            <a:r>
              <a:rPr lang="nl-NL" sz="3200" dirty="0" err="1">
                <a:latin typeface="DQSIGSTYLE" panose="02000603000000000000" pitchFamily="2" charset="77"/>
                <a:ea typeface="DQSIGSTYLE" panose="02000603000000000000" pitchFamily="2" charset="77"/>
              </a:rPr>
              <a:t>to</a:t>
            </a:r>
            <a:r>
              <a:rPr lang="nl-NL" sz="3200" dirty="0">
                <a:latin typeface="DQSIGSTYLE" panose="02000603000000000000" pitchFamily="2" charset="77"/>
                <a:ea typeface="DQSIGSTYLE" panose="02000603000000000000" pitchFamily="2" charset="77"/>
              </a:rPr>
              <a:t> get </a:t>
            </a:r>
            <a:r>
              <a:rPr lang="nl-NL" sz="3200" dirty="0" err="1">
                <a:latin typeface="DQSIGSTYLE" panose="02000603000000000000" pitchFamily="2" charset="77"/>
                <a:ea typeface="DQSIGSTYLE" panose="02000603000000000000" pitchFamily="2" charset="77"/>
              </a:rPr>
              <a:t>there</a:t>
            </a:r>
            <a:r>
              <a:rPr lang="en-NL" sz="3200" dirty="0">
                <a:latin typeface="DQSIGSTYLE" panose="02000603000000000000" pitchFamily="2" charset="77"/>
                <a:ea typeface="DQSIGSTYLE" panose="02000603000000000000" pitchFamily="2" charset="77"/>
              </a:rPr>
              <a:t>?</a:t>
            </a:r>
          </a:p>
        </p:txBody>
      </p:sp>
      <p:sp>
        <p:nvSpPr>
          <p:cNvPr id="6" name="TextBox 5">
            <a:extLst>
              <a:ext uri="{FF2B5EF4-FFF2-40B4-BE49-F238E27FC236}">
                <a16:creationId xmlns:a16="http://schemas.microsoft.com/office/drawing/2014/main" id="{E4019167-A60D-5A47-901D-6AB468E7C853}"/>
              </a:ext>
            </a:extLst>
          </p:cNvPr>
          <p:cNvSpPr txBox="1"/>
          <p:nvPr/>
        </p:nvSpPr>
        <p:spPr>
          <a:xfrm>
            <a:off x="1520669" y="1998304"/>
            <a:ext cx="3122763" cy="307777"/>
          </a:xfrm>
          <a:prstGeom prst="rect">
            <a:avLst/>
          </a:prstGeom>
          <a:noFill/>
        </p:spPr>
        <p:txBody>
          <a:bodyPr wrap="square" rtlCol="0">
            <a:spAutoFit/>
          </a:bodyPr>
          <a:lstStyle/>
          <a:p>
            <a:endParaRPr lang="en-NL" sz="1400" dirty="0"/>
          </a:p>
        </p:txBody>
      </p:sp>
      <p:sp>
        <p:nvSpPr>
          <p:cNvPr id="7" name="TextBox 6">
            <a:extLst>
              <a:ext uri="{FF2B5EF4-FFF2-40B4-BE49-F238E27FC236}">
                <a16:creationId xmlns:a16="http://schemas.microsoft.com/office/drawing/2014/main" id="{C1D899DA-A26E-CA46-A9C2-3A1307EAB537}"/>
              </a:ext>
            </a:extLst>
          </p:cNvPr>
          <p:cNvSpPr txBox="1"/>
          <p:nvPr/>
        </p:nvSpPr>
        <p:spPr>
          <a:xfrm>
            <a:off x="5718982" y="3521145"/>
            <a:ext cx="3122763" cy="307777"/>
          </a:xfrm>
          <a:prstGeom prst="rect">
            <a:avLst/>
          </a:prstGeom>
          <a:noFill/>
        </p:spPr>
        <p:txBody>
          <a:bodyPr wrap="square" rtlCol="0">
            <a:spAutoFit/>
          </a:bodyPr>
          <a:lstStyle/>
          <a:p>
            <a:endParaRPr lang="en-NL" sz="1400" dirty="0"/>
          </a:p>
        </p:txBody>
      </p:sp>
      <p:sp>
        <p:nvSpPr>
          <p:cNvPr id="8" name="Rounded Rectangle 7">
            <a:extLst>
              <a:ext uri="{FF2B5EF4-FFF2-40B4-BE49-F238E27FC236}">
                <a16:creationId xmlns:a16="http://schemas.microsoft.com/office/drawing/2014/main" id="{B04CB378-2223-A343-91EE-752080E730BF}"/>
              </a:ext>
            </a:extLst>
          </p:cNvPr>
          <p:cNvSpPr/>
          <p:nvPr/>
        </p:nvSpPr>
        <p:spPr>
          <a:xfrm>
            <a:off x="6761857" y="1796681"/>
            <a:ext cx="4568755" cy="1095384"/>
          </a:xfrm>
          <a:prstGeom prst="roundRect">
            <a:avLst/>
          </a:prstGeom>
          <a:solidFill>
            <a:srgbClr val="C74A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3200" dirty="0">
                <a:latin typeface="DQSIGSTYLE" panose="02000603000000000000" pitchFamily="2" charset="77"/>
                <a:ea typeface="DQSIGSTYLE" panose="02000603000000000000" pitchFamily="2" charset="77"/>
              </a:rPr>
              <a:t>Where am I going?</a:t>
            </a:r>
          </a:p>
        </p:txBody>
      </p:sp>
      <p:sp>
        <p:nvSpPr>
          <p:cNvPr id="9" name="Rounded Rectangle 8">
            <a:extLst>
              <a:ext uri="{FF2B5EF4-FFF2-40B4-BE49-F238E27FC236}">
                <a16:creationId xmlns:a16="http://schemas.microsoft.com/office/drawing/2014/main" id="{1ECBF5F0-1019-3D4E-BCAD-2CD2DBACDA32}"/>
              </a:ext>
            </a:extLst>
          </p:cNvPr>
          <p:cNvSpPr/>
          <p:nvPr/>
        </p:nvSpPr>
        <p:spPr>
          <a:xfrm>
            <a:off x="306515" y="3185099"/>
            <a:ext cx="4865300" cy="862643"/>
          </a:xfrm>
          <a:prstGeom prst="roundRect">
            <a:avLst/>
          </a:prstGeom>
          <a:solidFill>
            <a:srgbClr val="C74A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3200" dirty="0">
                <a:latin typeface="DQSIGSTYLE" panose="02000603000000000000" pitchFamily="2" charset="77"/>
                <a:ea typeface="DQSIGSTYLE" panose="02000603000000000000" pitchFamily="2" charset="77"/>
              </a:rPr>
              <a:t>What should you keep doing?</a:t>
            </a:r>
          </a:p>
        </p:txBody>
      </p:sp>
      <p:sp>
        <p:nvSpPr>
          <p:cNvPr id="10" name="Rounded Rectangle 9">
            <a:extLst>
              <a:ext uri="{FF2B5EF4-FFF2-40B4-BE49-F238E27FC236}">
                <a16:creationId xmlns:a16="http://schemas.microsoft.com/office/drawing/2014/main" id="{E67D405B-5178-7F48-93F7-F59F85F3865B}"/>
              </a:ext>
            </a:extLst>
          </p:cNvPr>
          <p:cNvSpPr/>
          <p:nvPr/>
        </p:nvSpPr>
        <p:spPr>
          <a:xfrm>
            <a:off x="340649" y="4366675"/>
            <a:ext cx="4816235" cy="1098919"/>
          </a:xfrm>
          <a:prstGeom prst="roundRect">
            <a:avLst/>
          </a:prstGeom>
          <a:solidFill>
            <a:srgbClr val="C74A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3200" dirty="0">
                <a:latin typeface="DQSIGSTYLE" panose="02000603000000000000" pitchFamily="2" charset="77"/>
                <a:ea typeface="DQSIGSTYLE" panose="02000603000000000000" pitchFamily="2" charset="77"/>
              </a:rPr>
              <a:t>What should you start doing?</a:t>
            </a:r>
          </a:p>
        </p:txBody>
      </p:sp>
      <p:pic>
        <p:nvPicPr>
          <p:cNvPr id="13" name="Graphic 12" descr="Teacher">
            <a:extLst>
              <a:ext uri="{FF2B5EF4-FFF2-40B4-BE49-F238E27FC236}">
                <a16:creationId xmlns:a16="http://schemas.microsoft.com/office/drawing/2014/main" id="{1E0BE672-1E00-1E46-9EAA-3533EEB1DD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82660" y="304658"/>
            <a:ext cx="1226297" cy="1262020"/>
          </a:xfrm>
          <a:prstGeom prst="rect">
            <a:avLst/>
          </a:prstGeom>
        </p:spPr>
      </p:pic>
      <p:pic>
        <p:nvPicPr>
          <p:cNvPr id="19" name="Graphic 18" descr="School girl">
            <a:extLst>
              <a:ext uri="{FF2B5EF4-FFF2-40B4-BE49-F238E27FC236}">
                <a16:creationId xmlns:a16="http://schemas.microsoft.com/office/drawing/2014/main" id="{380050C6-349E-5647-83CF-15A177679D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77332" y="5704944"/>
            <a:ext cx="914400" cy="914400"/>
          </a:xfrm>
          <a:prstGeom prst="rect">
            <a:avLst/>
          </a:prstGeom>
        </p:spPr>
      </p:pic>
      <p:pic>
        <p:nvPicPr>
          <p:cNvPr id="21" name="Graphic 20" descr="School boy">
            <a:extLst>
              <a:ext uri="{FF2B5EF4-FFF2-40B4-BE49-F238E27FC236}">
                <a16:creationId xmlns:a16="http://schemas.microsoft.com/office/drawing/2014/main" id="{9A41701B-D91A-9F4A-8E50-B02BC97ABC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55943" y="5704944"/>
            <a:ext cx="914400" cy="914400"/>
          </a:xfrm>
          <a:prstGeom prst="rect">
            <a:avLst/>
          </a:prstGeom>
        </p:spPr>
      </p:pic>
      <p:sp>
        <p:nvSpPr>
          <p:cNvPr id="26" name="Right Arrow 25">
            <a:extLst>
              <a:ext uri="{FF2B5EF4-FFF2-40B4-BE49-F238E27FC236}">
                <a16:creationId xmlns:a16="http://schemas.microsoft.com/office/drawing/2014/main" id="{D7BCD0CB-4714-AA49-B769-6043E71FA30D}"/>
              </a:ext>
            </a:extLst>
          </p:cNvPr>
          <p:cNvSpPr/>
          <p:nvPr/>
        </p:nvSpPr>
        <p:spPr>
          <a:xfrm>
            <a:off x="3568459" y="358136"/>
            <a:ext cx="4710025" cy="1262021"/>
          </a:xfrm>
          <a:prstGeom prst="rightArrow">
            <a:avLst/>
          </a:prstGeom>
          <a:solidFill>
            <a:schemeClr val="accent6"/>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NL" sz="3200" dirty="0">
                <a:latin typeface="Quotable" panose="02000500000000090000" pitchFamily="2" charset="0"/>
              </a:rPr>
              <a:t>FEEDBACK</a:t>
            </a:r>
          </a:p>
        </p:txBody>
      </p:sp>
      <p:sp>
        <p:nvSpPr>
          <p:cNvPr id="27" name="Left Arrow 26">
            <a:extLst>
              <a:ext uri="{FF2B5EF4-FFF2-40B4-BE49-F238E27FC236}">
                <a16:creationId xmlns:a16="http://schemas.microsoft.com/office/drawing/2014/main" id="{B0899E5E-25C6-7A47-A6C1-98E94AF13ECE}"/>
              </a:ext>
            </a:extLst>
          </p:cNvPr>
          <p:cNvSpPr/>
          <p:nvPr/>
        </p:nvSpPr>
        <p:spPr>
          <a:xfrm>
            <a:off x="3555334" y="5562308"/>
            <a:ext cx="4484115" cy="1098919"/>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3200" dirty="0">
                <a:latin typeface="Quotable" panose="02000500000000090000" pitchFamily="2" charset="0"/>
              </a:rPr>
              <a:t>FEEDBACK</a:t>
            </a:r>
          </a:p>
        </p:txBody>
      </p:sp>
      <p:sp>
        <p:nvSpPr>
          <p:cNvPr id="5" name="TextBox 4">
            <a:extLst>
              <a:ext uri="{FF2B5EF4-FFF2-40B4-BE49-F238E27FC236}">
                <a16:creationId xmlns:a16="http://schemas.microsoft.com/office/drawing/2014/main" id="{E1FFDB16-354A-C947-B516-56E8CDD579D7}"/>
              </a:ext>
            </a:extLst>
          </p:cNvPr>
          <p:cNvSpPr txBox="1"/>
          <p:nvPr/>
        </p:nvSpPr>
        <p:spPr>
          <a:xfrm>
            <a:off x="306515" y="6504709"/>
            <a:ext cx="3153658" cy="253916"/>
          </a:xfrm>
          <a:prstGeom prst="rect">
            <a:avLst/>
          </a:prstGeom>
          <a:noFill/>
        </p:spPr>
        <p:txBody>
          <a:bodyPr wrap="square" rtlCol="0">
            <a:spAutoFit/>
          </a:bodyPr>
          <a:lstStyle/>
          <a:p>
            <a:r>
              <a:rPr lang="en-NL" sz="1050" dirty="0">
                <a:latin typeface="DQSIGSTYLE" panose="02000603000000000000" pitchFamily="2" charset="77"/>
                <a:ea typeface="DQSIGSTYLE" panose="02000603000000000000" pitchFamily="2" charset="77"/>
              </a:rPr>
              <a:t>(</a:t>
            </a:r>
            <a:r>
              <a:rPr lang="en-NL" sz="1050" b="1" dirty="0">
                <a:latin typeface="DQSIGSTYLE" panose="02000603000000000000" pitchFamily="2" charset="77"/>
                <a:ea typeface="DQSIGSTYLE" panose="02000603000000000000" pitchFamily="2" charset="77"/>
              </a:rPr>
              <a:t>Schmidt, 2020</a:t>
            </a:r>
            <a:r>
              <a:rPr lang="en-NL" sz="1050" dirty="0">
                <a:latin typeface="DQSIGSTYLE" panose="02000603000000000000" pitchFamily="2" charset="77"/>
                <a:ea typeface="DQSIGSTYLE" panose="02000603000000000000" pitchFamily="2" charset="77"/>
              </a:rPr>
              <a:t>)</a:t>
            </a:r>
          </a:p>
        </p:txBody>
      </p:sp>
    </p:spTree>
    <p:extLst>
      <p:ext uri="{BB962C8B-B14F-4D97-AF65-F5344CB8AC3E}">
        <p14:creationId xmlns:p14="http://schemas.microsoft.com/office/powerpoint/2010/main" val="2846831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A89D27-2BB6-E54D-EA14-0EC454F35932}"/>
              </a:ext>
            </a:extLst>
          </p:cNvPr>
          <p:cNvPicPr>
            <a:picLocks noChangeAspect="1"/>
          </p:cNvPicPr>
          <p:nvPr/>
        </p:nvPicPr>
        <p:blipFill>
          <a:blip r:embed="rId2"/>
          <a:stretch>
            <a:fillRect/>
          </a:stretch>
        </p:blipFill>
        <p:spPr>
          <a:xfrm>
            <a:off x="10799135" y="5494665"/>
            <a:ext cx="1073571" cy="980456"/>
          </a:xfrm>
          <a:prstGeom prst="rect">
            <a:avLst/>
          </a:prstGeom>
        </p:spPr>
      </p:pic>
      <p:pic>
        <p:nvPicPr>
          <p:cNvPr id="7" name="Picture 6">
            <a:extLst>
              <a:ext uri="{FF2B5EF4-FFF2-40B4-BE49-F238E27FC236}">
                <a16:creationId xmlns:a16="http://schemas.microsoft.com/office/drawing/2014/main" id="{95A10BAF-2B6A-612F-58AA-6217B0855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100" y="723522"/>
            <a:ext cx="6439799" cy="5410955"/>
          </a:xfrm>
          <a:prstGeom prst="rect">
            <a:avLst/>
          </a:prstGeom>
        </p:spPr>
      </p:pic>
      <p:sp>
        <p:nvSpPr>
          <p:cNvPr id="8" name="TextBox 7">
            <a:extLst>
              <a:ext uri="{FF2B5EF4-FFF2-40B4-BE49-F238E27FC236}">
                <a16:creationId xmlns:a16="http://schemas.microsoft.com/office/drawing/2014/main" id="{D594DE68-8574-6D85-A7F4-6A301194FE8A}"/>
              </a:ext>
            </a:extLst>
          </p:cNvPr>
          <p:cNvSpPr txBox="1"/>
          <p:nvPr/>
        </p:nvSpPr>
        <p:spPr>
          <a:xfrm>
            <a:off x="6964565" y="5727032"/>
            <a:ext cx="2880704" cy="246221"/>
          </a:xfrm>
          <a:prstGeom prst="rect">
            <a:avLst/>
          </a:prstGeom>
          <a:noFill/>
        </p:spPr>
        <p:txBody>
          <a:bodyPr wrap="square" rtlCol="0">
            <a:spAutoFit/>
          </a:bodyPr>
          <a:lstStyle/>
          <a:p>
            <a:r>
              <a:rPr lang="en-GB" sz="1000" dirty="0"/>
              <a:t>Source: www.lmeglobal.net</a:t>
            </a:r>
            <a:endParaRPr lang="nl-NL" sz="1000" dirty="0"/>
          </a:p>
        </p:txBody>
      </p:sp>
    </p:spTree>
    <p:extLst>
      <p:ext uri="{BB962C8B-B14F-4D97-AF65-F5344CB8AC3E}">
        <p14:creationId xmlns:p14="http://schemas.microsoft.com/office/powerpoint/2010/main" val="1873825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409D2-E56E-B64D-A443-AE60CCDDCDA2}"/>
              </a:ext>
            </a:extLst>
          </p:cNvPr>
          <p:cNvSpPr txBox="1"/>
          <p:nvPr/>
        </p:nvSpPr>
        <p:spPr>
          <a:xfrm>
            <a:off x="1903584" y="543685"/>
            <a:ext cx="8699157"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en-NL" sz="3600" b="1" dirty="0">
                <a:solidFill>
                  <a:schemeClr val="tx1">
                    <a:lumMod val="50000"/>
                  </a:schemeClr>
                </a:solidFill>
                <a:latin typeface="Questrial" pitchFamily="2" charset="77"/>
                <a:ea typeface="Questrial" pitchFamily="2" charset="77"/>
                <a:cs typeface="Questrial" pitchFamily="2" charset="77"/>
              </a:rPr>
              <a:t>Ho</a:t>
            </a:r>
            <a:r>
              <a:rPr lang="en-GB" sz="3600" b="1" dirty="0">
                <a:solidFill>
                  <a:schemeClr val="tx1">
                    <a:lumMod val="50000"/>
                  </a:schemeClr>
                </a:solidFill>
                <a:latin typeface="Questrial" pitchFamily="2" charset="77"/>
                <a:ea typeface="Questrial" pitchFamily="2" charset="77"/>
                <a:cs typeface="Questrial" pitchFamily="2" charset="77"/>
              </a:rPr>
              <a:t>w do we come by our </a:t>
            </a:r>
            <a:r>
              <a:rPr lang="en-NL" sz="3600" b="1" dirty="0">
                <a:solidFill>
                  <a:schemeClr val="tx1">
                    <a:lumMod val="50000"/>
                  </a:schemeClr>
                </a:solidFill>
                <a:latin typeface="Questrial" pitchFamily="2" charset="77"/>
                <a:ea typeface="Questrial" pitchFamily="2" charset="77"/>
                <a:cs typeface="Questrial" pitchFamily="2" charset="77"/>
              </a:rPr>
              <a:t>mindsets?</a:t>
            </a:r>
          </a:p>
        </p:txBody>
      </p:sp>
      <p:pic>
        <p:nvPicPr>
          <p:cNvPr id="5" name="Picture 4">
            <a:extLst>
              <a:ext uri="{FF2B5EF4-FFF2-40B4-BE49-F238E27FC236}">
                <a16:creationId xmlns:a16="http://schemas.microsoft.com/office/drawing/2014/main" id="{4034CF9E-5FE2-2F48-A2CD-5F0C7D79907B}"/>
              </a:ext>
            </a:extLst>
          </p:cNvPr>
          <p:cNvPicPr>
            <a:picLocks noChangeAspect="1"/>
          </p:cNvPicPr>
          <p:nvPr/>
        </p:nvPicPr>
        <p:blipFill>
          <a:blip r:embed="rId2"/>
          <a:stretch>
            <a:fillRect/>
          </a:stretch>
        </p:blipFill>
        <p:spPr>
          <a:xfrm>
            <a:off x="6275152" y="2140914"/>
            <a:ext cx="5123776" cy="4050677"/>
          </a:xfrm>
          <a:prstGeom prst="rect">
            <a:avLst/>
          </a:prstGeom>
        </p:spPr>
      </p:pic>
      <p:sp>
        <p:nvSpPr>
          <p:cNvPr id="4" name="Rectangle 3">
            <a:extLst>
              <a:ext uri="{FF2B5EF4-FFF2-40B4-BE49-F238E27FC236}">
                <a16:creationId xmlns:a16="http://schemas.microsoft.com/office/drawing/2014/main" id="{2F16BD5C-F137-5A42-9EA8-9F1AAEDE21F8}"/>
              </a:ext>
            </a:extLst>
          </p:cNvPr>
          <p:cNvSpPr/>
          <p:nvPr/>
        </p:nvSpPr>
        <p:spPr>
          <a:xfrm>
            <a:off x="8192531" y="1525361"/>
            <a:ext cx="2100648" cy="58477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en-NL" sz="3200" b="1" dirty="0">
                <a:solidFill>
                  <a:schemeClr val="tx1">
                    <a:lumMod val="50000"/>
                  </a:schemeClr>
                </a:solidFill>
                <a:latin typeface="Questrial" pitchFamily="2" charset="77"/>
                <a:ea typeface="Questrial" pitchFamily="2" charset="77"/>
                <a:cs typeface="Questrial" pitchFamily="2" charset="77"/>
              </a:rPr>
              <a:t>CODER</a:t>
            </a:r>
          </a:p>
        </p:txBody>
      </p:sp>
      <p:sp>
        <p:nvSpPr>
          <p:cNvPr id="6" name="Rectangle 5">
            <a:extLst>
              <a:ext uri="{FF2B5EF4-FFF2-40B4-BE49-F238E27FC236}">
                <a16:creationId xmlns:a16="http://schemas.microsoft.com/office/drawing/2014/main" id="{C2A486C6-94C9-6F45-85F9-A382EB702E20}"/>
              </a:ext>
            </a:extLst>
          </p:cNvPr>
          <p:cNvSpPr/>
          <p:nvPr/>
        </p:nvSpPr>
        <p:spPr>
          <a:xfrm>
            <a:off x="1013254" y="6257307"/>
            <a:ext cx="2434281" cy="58477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en-NL" sz="3200" b="1" dirty="0">
              <a:latin typeface="Quotable" panose="02000500000000090000" pitchFamily="2" charset="0"/>
            </a:endParaRPr>
          </a:p>
        </p:txBody>
      </p:sp>
      <p:pic>
        <p:nvPicPr>
          <p:cNvPr id="10" name="Picture 9" descr="A picture containing fruit, nut&#10;&#10;Description automatically generated">
            <a:extLst>
              <a:ext uri="{FF2B5EF4-FFF2-40B4-BE49-F238E27FC236}">
                <a16:creationId xmlns:a16="http://schemas.microsoft.com/office/drawing/2014/main" id="{DE282A7E-311B-B443-AA7A-63F8AB773B2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3073" y="2163579"/>
            <a:ext cx="5302412" cy="3890379"/>
          </a:xfrm>
          <a:prstGeom prst="rect">
            <a:avLst/>
          </a:prstGeom>
        </p:spPr>
      </p:pic>
      <p:sp>
        <p:nvSpPr>
          <p:cNvPr id="11" name="TextBox 10">
            <a:extLst>
              <a:ext uri="{FF2B5EF4-FFF2-40B4-BE49-F238E27FC236}">
                <a16:creationId xmlns:a16="http://schemas.microsoft.com/office/drawing/2014/main" id="{B35D96BA-F450-9D4E-9155-30F2C10A7162}"/>
              </a:ext>
            </a:extLst>
          </p:cNvPr>
          <p:cNvSpPr txBox="1"/>
          <p:nvPr/>
        </p:nvSpPr>
        <p:spPr>
          <a:xfrm>
            <a:off x="494785" y="6053958"/>
            <a:ext cx="5905500"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en-NL" sz="3200" b="1" dirty="0">
                <a:solidFill>
                  <a:schemeClr val="tx1">
                    <a:lumMod val="50000"/>
                  </a:schemeClr>
                </a:solidFill>
                <a:latin typeface="Questrial" pitchFamily="2" charset="77"/>
                <a:ea typeface="Questrial" pitchFamily="2" charset="77"/>
                <a:cs typeface="Questrial" pitchFamily="2" charset="77"/>
              </a:rPr>
              <a:t>Prefrontal Cortex</a:t>
            </a:r>
          </a:p>
        </p:txBody>
      </p:sp>
      <p:pic>
        <p:nvPicPr>
          <p:cNvPr id="8" name="Picture 2">
            <a:extLst>
              <a:ext uri="{FF2B5EF4-FFF2-40B4-BE49-F238E27FC236}">
                <a16:creationId xmlns:a16="http://schemas.microsoft.com/office/drawing/2014/main" id="{B500141B-8B69-4852-9F05-0122437481FF}"/>
              </a:ext>
            </a:extLst>
          </p:cNvPr>
          <p:cNvPicPr>
            <a:picLocks noChangeAspect="1"/>
          </p:cNvPicPr>
          <p:nvPr/>
        </p:nvPicPr>
        <p:blipFill>
          <a:blip r:embed="rId5"/>
          <a:stretch>
            <a:fillRect/>
          </a:stretch>
        </p:blipFill>
        <p:spPr>
          <a:xfrm>
            <a:off x="1" y="1"/>
            <a:ext cx="607903" cy="555177"/>
          </a:xfrm>
          <a:prstGeom prst="rect">
            <a:avLst/>
          </a:prstGeom>
        </p:spPr>
      </p:pic>
    </p:spTree>
    <p:extLst>
      <p:ext uri="{BB962C8B-B14F-4D97-AF65-F5344CB8AC3E}">
        <p14:creationId xmlns:p14="http://schemas.microsoft.com/office/powerpoint/2010/main" val="2807630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womans face&#10;&#10;Description automatically generated">
            <a:extLst>
              <a:ext uri="{FF2B5EF4-FFF2-40B4-BE49-F238E27FC236}">
                <a16:creationId xmlns:a16="http://schemas.microsoft.com/office/drawing/2014/main" id="{15B0B92A-6C1F-6A49-A56C-55BBE20C37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3923" y="1292289"/>
            <a:ext cx="3407589" cy="4582451"/>
          </a:xfrm>
          <a:prstGeom prst="rect">
            <a:avLst/>
          </a:prstGeom>
        </p:spPr>
      </p:pic>
      <p:sp>
        <p:nvSpPr>
          <p:cNvPr id="10" name="Up Arrow 9">
            <a:extLst>
              <a:ext uri="{FF2B5EF4-FFF2-40B4-BE49-F238E27FC236}">
                <a16:creationId xmlns:a16="http://schemas.microsoft.com/office/drawing/2014/main" id="{624AB1C1-5CEC-DB44-B68D-4DC8EAE8B6AA}"/>
              </a:ext>
            </a:extLst>
          </p:cNvPr>
          <p:cNvSpPr/>
          <p:nvPr/>
        </p:nvSpPr>
        <p:spPr>
          <a:xfrm>
            <a:off x="4803502" y="1713225"/>
            <a:ext cx="1514623" cy="3573193"/>
          </a:xfrm>
          <a:prstGeom prst="upArrow">
            <a:avLst/>
          </a:prstGeom>
          <a:solidFill>
            <a:schemeClr val="accent3">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en-NL" sz="1400" b="1" dirty="0">
              <a:ln/>
              <a:solidFill>
                <a:schemeClr val="accent4"/>
              </a:solidFill>
            </a:endParaRPr>
          </a:p>
        </p:txBody>
      </p:sp>
      <p:sp>
        <p:nvSpPr>
          <p:cNvPr id="11" name="TextBox 10">
            <a:extLst>
              <a:ext uri="{FF2B5EF4-FFF2-40B4-BE49-F238E27FC236}">
                <a16:creationId xmlns:a16="http://schemas.microsoft.com/office/drawing/2014/main" id="{5CFDEDF3-4394-1142-A63D-38CBC9F69AC2}"/>
              </a:ext>
            </a:extLst>
          </p:cNvPr>
          <p:cNvSpPr txBox="1"/>
          <p:nvPr/>
        </p:nvSpPr>
        <p:spPr>
          <a:xfrm>
            <a:off x="3260233" y="772615"/>
            <a:ext cx="4780257" cy="107721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en-NL" sz="3200" b="1" dirty="0">
                <a:solidFill>
                  <a:schemeClr val="tx1">
                    <a:lumMod val="50000"/>
                  </a:schemeClr>
                </a:solidFill>
                <a:latin typeface="Quotable" panose="02000500000000090000" pitchFamily="2" charset="0"/>
              </a:rPr>
              <a:t>BOTTOM UP PROCESSING</a:t>
            </a:r>
          </a:p>
          <a:p>
            <a:pPr algn="ctr"/>
            <a:r>
              <a:rPr lang="en-NL" sz="3200" dirty="0">
                <a:latin typeface="Gill Sans MT" panose="020B0502020104020203" pitchFamily="34" charset="77"/>
              </a:rPr>
              <a:t> </a:t>
            </a:r>
          </a:p>
        </p:txBody>
      </p:sp>
      <p:sp>
        <p:nvSpPr>
          <p:cNvPr id="13" name="Down Arrow 12">
            <a:extLst>
              <a:ext uri="{FF2B5EF4-FFF2-40B4-BE49-F238E27FC236}">
                <a16:creationId xmlns:a16="http://schemas.microsoft.com/office/drawing/2014/main" id="{2B45855C-7D6C-764C-B2AE-96D40A99B854}"/>
              </a:ext>
            </a:extLst>
          </p:cNvPr>
          <p:cNvSpPr/>
          <p:nvPr/>
        </p:nvSpPr>
        <p:spPr>
          <a:xfrm>
            <a:off x="8040490" y="1713225"/>
            <a:ext cx="1514623" cy="357319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endParaRPr lang="en-NL" sz="1400">
              <a:solidFill>
                <a:schemeClr val="accent1">
                  <a:lumMod val="20000"/>
                  <a:lumOff val="80000"/>
                </a:schemeClr>
              </a:solidFill>
            </a:endParaRPr>
          </a:p>
        </p:txBody>
      </p:sp>
      <p:sp>
        <p:nvSpPr>
          <p:cNvPr id="14" name="TextBox 13">
            <a:extLst>
              <a:ext uri="{FF2B5EF4-FFF2-40B4-BE49-F238E27FC236}">
                <a16:creationId xmlns:a16="http://schemas.microsoft.com/office/drawing/2014/main" id="{C113E56A-80E0-194E-B067-5D9F67C1BDDC}"/>
              </a:ext>
            </a:extLst>
          </p:cNvPr>
          <p:cNvSpPr txBox="1"/>
          <p:nvPr/>
        </p:nvSpPr>
        <p:spPr>
          <a:xfrm>
            <a:off x="6096001" y="5486400"/>
            <a:ext cx="5480243"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en-NL" sz="3200" b="1" dirty="0">
                <a:solidFill>
                  <a:srgbClr val="C74A42"/>
                </a:solidFill>
                <a:latin typeface="Quotable" panose="02000500000000090000" pitchFamily="2" charset="0"/>
                <a:ea typeface="DQSIGSTYLE" panose="02000603000000000000" pitchFamily="2" charset="77"/>
              </a:rPr>
              <a:t>TOP DOWN (CODER)</a:t>
            </a:r>
            <a:r>
              <a:rPr lang="en-GB" sz="3200" b="1" dirty="0">
                <a:solidFill>
                  <a:srgbClr val="C74A42"/>
                </a:solidFill>
                <a:latin typeface="Quotable" panose="02000500000000090000" pitchFamily="2" charset="0"/>
                <a:ea typeface="DQSIGSTYLE" panose="02000603000000000000" pitchFamily="2" charset="77"/>
              </a:rPr>
              <a:t> </a:t>
            </a:r>
            <a:r>
              <a:rPr lang="en-NL" sz="3200" b="1" dirty="0">
                <a:solidFill>
                  <a:srgbClr val="C74A42"/>
                </a:solidFill>
                <a:latin typeface="Quotable" panose="02000500000000090000" pitchFamily="2" charset="0"/>
                <a:ea typeface="DQSIGSTYLE" panose="02000603000000000000" pitchFamily="2" charset="77"/>
              </a:rPr>
              <a:t>PROCESSING</a:t>
            </a:r>
          </a:p>
        </p:txBody>
      </p:sp>
      <p:sp>
        <p:nvSpPr>
          <p:cNvPr id="3" name="Rectangle 2">
            <a:extLst>
              <a:ext uri="{FF2B5EF4-FFF2-40B4-BE49-F238E27FC236}">
                <a16:creationId xmlns:a16="http://schemas.microsoft.com/office/drawing/2014/main" id="{4FA35CC0-A997-5843-B6EC-056DA31DCABD}"/>
              </a:ext>
            </a:extLst>
          </p:cNvPr>
          <p:cNvSpPr/>
          <p:nvPr/>
        </p:nvSpPr>
        <p:spPr>
          <a:xfrm>
            <a:off x="639194" y="5958325"/>
            <a:ext cx="3089429" cy="256545"/>
          </a:xfrm>
          <a:prstGeom prst="rect">
            <a:avLst/>
          </a:prstGeom>
          <a:solidFill>
            <a:schemeClr val="bg1"/>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NL" sz="1067" dirty="0">
                <a:latin typeface="Nunito" pitchFamily="2" charset="77"/>
              </a:rPr>
              <a:t>Source: www.lmeglobal.net</a:t>
            </a:r>
          </a:p>
        </p:txBody>
      </p:sp>
    </p:spTree>
    <p:extLst>
      <p:ext uri="{BB962C8B-B14F-4D97-AF65-F5344CB8AC3E}">
        <p14:creationId xmlns:p14="http://schemas.microsoft.com/office/powerpoint/2010/main" val="332917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1000"/>
                                        <p:tgtEl>
                                          <p:spTgt spid="14">
                                            <p:txEl>
                                              <p:pRg st="0" end="0"/>
                                            </p:txEl>
                                          </p:spTgt>
                                        </p:tgtEl>
                                      </p:cBhvr>
                                    </p:animEffect>
                                    <p:anim calcmode="lin" valueType="num">
                                      <p:cBhvr>
                                        <p:cTn id="2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3" name="Google Shape;273;p40"/>
          <p:cNvSpPr/>
          <p:nvPr/>
        </p:nvSpPr>
        <p:spPr>
          <a:xfrm rot="5400000" flipH="1">
            <a:off x="7867060" y="2530447"/>
            <a:ext cx="4042968" cy="4611636"/>
          </a:xfrm>
          <a:custGeom>
            <a:avLst/>
            <a:gdLst/>
            <a:ahLst/>
            <a:cxnLst/>
            <a:rect l="l" t="t" r="r" b="b"/>
            <a:pathLst>
              <a:path w="33102" h="37758" extrusionOk="0">
                <a:moveTo>
                  <a:pt x="1" y="1"/>
                </a:moveTo>
                <a:lnTo>
                  <a:pt x="1" y="37757"/>
                </a:lnTo>
                <a:cubicBezTo>
                  <a:pt x="3322" y="28273"/>
                  <a:pt x="9391" y="25844"/>
                  <a:pt x="19797" y="20348"/>
                </a:cubicBezTo>
                <a:cubicBezTo>
                  <a:pt x="30202" y="14852"/>
                  <a:pt x="33101" y="8972"/>
                  <a:pt x="31056" y="1"/>
                </a:cubicBezTo>
                <a:close/>
              </a:path>
            </a:pathLst>
          </a:custGeom>
          <a:solidFill>
            <a:schemeClr val="tx1"/>
          </a:solidFill>
          <a:ln>
            <a:noFill/>
          </a:ln>
        </p:spPr>
        <p:txBody>
          <a:bodyPr spcFirstLastPara="1" wrap="square" lIns="121900" tIns="121900" rIns="121900" bIns="121900" anchor="ctr" anchorCtr="0">
            <a:noAutofit/>
          </a:bodyPr>
          <a:lstStyle/>
          <a:p>
            <a:endParaRPr sz="2400"/>
          </a:p>
        </p:txBody>
      </p:sp>
      <p:sp>
        <p:nvSpPr>
          <p:cNvPr id="3" name="TextBox 2">
            <a:extLst>
              <a:ext uri="{FF2B5EF4-FFF2-40B4-BE49-F238E27FC236}">
                <a16:creationId xmlns:a16="http://schemas.microsoft.com/office/drawing/2014/main" id="{30CC6FA1-5961-4A0B-A806-24F536ACF5EA}"/>
              </a:ext>
            </a:extLst>
          </p:cNvPr>
          <p:cNvSpPr txBox="1"/>
          <p:nvPr/>
        </p:nvSpPr>
        <p:spPr>
          <a:xfrm>
            <a:off x="563766" y="862603"/>
            <a:ext cx="10879110" cy="3231654"/>
          </a:xfrm>
          <a:prstGeom prst="rect">
            <a:avLst/>
          </a:prstGeom>
          <a:noFill/>
        </p:spPr>
        <p:txBody>
          <a:bodyPr wrap="square" rtlCol="0">
            <a:spAutoFit/>
          </a:bodyPr>
          <a:lstStyle/>
          <a:p>
            <a:r>
              <a:rPr lang="en-US" sz="3200" dirty="0">
                <a:latin typeface="DQSIGSTYLE" panose="02000603000000000000" pitchFamily="2" charset="77"/>
                <a:ea typeface="DQSIGSTYLE" panose="02000603000000000000" pitchFamily="2" charset="77"/>
                <a:cs typeface="Avenir Book"/>
              </a:rPr>
              <a:t>Research: Correlation between </a:t>
            </a:r>
            <a:r>
              <a:rPr lang="en-US" sz="3200" b="1" dirty="0">
                <a:effectLst>
                  <a:outerShdw blurRad="38100" dist="38100" dir="2700000" algn="tl">
                    <a:srgbClr val="000000">
                      <a:alpha val="43137"/>
                    </a:srgbClr>
                  </a:outerShdw>
                </a:effectLst>
                <a:latin typeface="DQSIGSTYLE" panose="02000603000000000000" pitchFamily="2" charset="77"/>
                <a:ea typeface="DQSIGSTYLE" panose="02000603000000000000" pitchFamily="2" charset="77"/>
                <a:cs typeface="Avenir Book"/>
              </a:rPr>
              <a:t>mindset </a:t>
            </a:r>
            <a:r>
              <a:rPr lang="en-US" sz="3200" dirty="0">
                <a:latin typeface="DQSIGSTYLE" panose="02000603000000000000" pitchFamily="2" charset="77"/>
                <a:ea typeface="DQSIGSTYLE" panose="02000603000000000000" pitchFamily="2" charset="77"/>
                <a:cs typeface="Avenir Book"/>
              </a:rPr>
              <a:t>&amp; </a:t>
            </a:r>
            <a:r>
              <a:rPr lang="en-US" sz="3200" b="1" dirty="0">
                <a:effectLst>
                  <a:outerShdw blurRad="38100" dist="38100" dir="2700000" algn="tl">
                    <a:srgbClr val="000000">
                      <a:alpha val="43137"/>
                    </a:srgbClr>
                  </a:outerShdw>
                </a:effectLst>
                <a:latin typeface="DQSIGSTYLE" panose="02000603000000000000" pitchFamily="2" charset="77"/>
                <a:ea typeface="DQSIGSTYLE" panose="02000603000000000000" pitchFamily="2" charset="77"/>
                <a:cs typeface="Avenir Book"/>
              </a:rPr>
              <a:t>achievement</a:t>
            </a:r>
            <a:endParaRPr lang="en-US" sz="3200" dirty="0">
              <a:latin typeface="DQSIGSTYLE" panose="02000603000000000000" pitchFamily="2" charset="77"/>
              <a:ea typeface="DQSIGSTYLE" panose="02000603000000000000" pitchFamily="2" charset="77"/>
              <a:cs typeface="Avenir Book"/>
            </a:endParaRPr>
          </a:p>
          <a:p>
            <a:r>
              <a:rPr lang="en-US" sz="3200" dirty="0">
                <a:latin typeface="DQSIGSTYLE" panose="02000603000000000000" pitchFamily="2" charset="77"/>
                <a:ea typeface="DQSIGSTYLE" panose="02000603000000000000" pitchFamily="2" charset="77"/>
                <a:cs typeface="Avenir Book"/>
              </a:rPr>
              <a:t>Students’ </a:t>
            </a:r>
            <a:r>
              <a:rPr lang="en-US" sz="3200" b="1" dirty="0">
                <a:solidFill>
                  <a:srgbClr val="C74A42"/>
                </a:solidFill>
                <a:effectLst>
                  <a:outerShdw blurRad="38100" dist="38100" dir="2700000" algn="tl">
                    <a:srgbClr val="000000">
                      <a:alpha val="43137"/>
                    </a:srgbClr>
                  </a:outerShdw>
                </a:effectLst>
                <a:latin typeface="DQSIGSTYLE" panose="02000603000000000000" pitchFamily="2" charset="77"/>
                <a:ea typeface="DQSIGSTYLE" panose="02000603000000000000" pitchFamily="2" charset="77"/>
                <a:cs typeface="Avenir Book"/>
              </a:rPr>
              <a:t>beliefs</a:t>
            </a:r>
            <a:r>
              <a:rPr lang="en-US" sz="3200" dirty="0">
                <a:latin typeface="DQSIGSTYLE" panose="02000603000000000000" pitchFamily="2" charset="77"/>
                <a:ea typeface="DQSIGSTYLE" panose="02000603000000000000" pitchFamily="2" charset="77"/>
                <a:cs typeface="Avenir Book"/>
              </a:rPr>
              <a:t> about intelligence and learning </a:t>
            </a:r>
            <a:r>
              <a:rPr lang="en-US" sz="3200" dirty="0">
                <a:solidFill>
                  <a:srgbClr val="FF0000"/>
                </a:solidFill>
                <a:latin typeface="DQSIGSTYLE" panose="02000603000000000000" pitchFamily="2" charset="77"/>
                <a:ea typeface="DQSIGSTYLE" panose="02000603000000000000" pitchFamily="2" charset="77"/>
                <a:cs typeface="Avenir Book"/>
              </a:rPr>
              <a:t>impact</a:t>
            </a:r>
            <a:r>
              <a:rPr lang="en-US" sz="3200" dirty="0">
                <a:latin typeface="DQSIGSTYLE" panose="02000603000000000000" pitchFamily="2" charset="77"/>
                <a:ea typeface="DQSIGSTYLE" panose="02000603000000000000" pitchFamily="2" charset="77"/>
                <a:cs typeface="Avenir Book"/>
              </a:rPr>
              <a:t>:</a:t>
            </a:r>
          </a:p>
          <a:p>
            <a:pPr marL="571500" lvl="2" indent="-571500">
              <a:lnSpc>
                <a:spcPct val="110000"/>
              </a:lnSpc>
              <a:buFont typeface="+mj-lt"/>
              <a:buAutoNum type="romanUcPeriod"/>
            </a:pPr>
            <a:r>
              <a:rPr lang="en-US" sz="3200" dirty="0">
                <a:latin typeface="DQSIGSTYLE" panose="02000603000000000000" pitchFamily="2" charset="77"/>
                <a:ea typeface="DQSIGSTYLE" panose="02000603000000000000" pitchFamily="2" charset="77"/>
                <a:cs typeface="Avenir Book"/>
              </a:rPr>
              <a:t>Motivation</a:t>
            </a:r>
          </a:p>
          <a:p>
            <a:pPr marL="571500" lvl="2" indent="-571500">
              <a:lnSpc>
                <a:spcPct val="110000"/>
              </a:lnSpc>
              <a:buFont typeface="+mj-lt"/>
              <a:buAutoNum type="romanUcPeriod"/>
            </a:pPr>
            <a:r>
              <a:rPr lang="en-US" sz="3200" dirty="0">
                <a:latin typeface="DQSIGSTYLE" panose="02000603000000000000" pitchFamily="2" charset="77"/>
                <a:ea typeface="DQSIGSTYLE" panose="02000603000000000000" pitchFamily="2" charset="77"/>
                <a:cs typeface="Avenir Book"/>
              </a:rPr>
              <a:t>Academic behaviors (e.g., studying and</a:t>
            </a:r>
            <a:r>
              <a:rPr lang="en-US" sz="3200" dirty="0">
                <a:solidFill>
                  <a:srgbClr val="FF0000"/>
                </a:solidFill>
                <a:latin typeface="DQSIGSTYLE" panose="02000603000000000000" pitchFamily="2" charset="77"/>
                <a:ea typeface="DQSIGSTYLE" panose="02000603000000000000" pitchFamily="2" charset="77"/>
                <a:cs typeface="Avenir Book"/>
              </a:rPr>
              <a:t> seeking help)</a:t>
            </a:r>
          </a:p>
          <a:p>
            <a:pPr marL="571500" lvl="2" indent="-571500">
              <a:lnSpc>
                <a:spcPct val="110000"/>
              </a:lnSpc>
              <a:buFont typeface="+mj-lt"/>
              <a:buAutoNum type="romanUcPeriod"/>
            </a:pPr>
            <a:r>
              <a:rPr lang="en-US" sz="3200" dirty="0">
                <a:solidFill>
                  <a:srgbClr val="FF0000"/>
                </a:solidFill>
                <a:latin typeface="DQSIGSTYLE" panose="02000603000000000000" pitchFamily="2" charset="77"/>
                <a:ea typeface="DQSIGSTYLE" panose="02000603000000000000" pitchFamily="2" charset="77"/>
                <a:cs typeface="Avenir Book"/>
              </a:rPr>
              <a:t>Responses to challenges and setbacks</a:t>
            </a:r>
          </a:p>
          <a:p>
            <a:pPr marL="571500" lvl="2" indent="-571500">
              <a:lnSpc>
                <a:spcPct val="110000"/>
              </a:lnSpc>
              <a:buFont typeface="+mj-lt"/>
              <a:buAutoNum type="romanUcPeriod"/>
            </a:pPr>
            <a:r>
              <a:rPr lang="en-US" sz="3200" dirty="0">
                <a:latin typeface="DQSIGSTYLE" panose="02000603000000000000" pitchFamily="2" charset="77"/>
                <a:ea typeface="DQSIGSTYLE" panose="02000603000000000000" pitchFamily="2" charset="77"/>
                <a:cs typeface="Avenir Book"/>
              </a:rPr>
              <a:t>Academic achievement</a:t>
            </a:r>
            <a:endParaRPr lang="en-US" sz="3200" dirty="0">
              <a:latin typeface="DQSIGSTYLE" panose="02000603000000000000" pitchFamily="2" charset="77"/>
              <a:ea typeface="DQSIGSTYLE" panose="02000603000000000000" pitchFamily="2" charset="77"/>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D4C5E13-C909-B245-A48C-D7BA44E279EE}"/>
                  </a:ext>
                </a:extLst>
              </p14:cNvPr>
              <p14:cNvContentPartPr/>
              <p14:nvPr/>
            </p14:nvContentPartPr>
            <p14:xfrm>
              <a:off x="6029048" y="-673483"/>
              <a:ext cx="480" cy="10080"/>
            </p14:xfrm>
          </p:contentPart>
        </mc:Choice>
        <mc:Fallback xmlns="">
          <p:pic>
            <p:nvPicPr>
              <p:cNvPr id="2" name="Ink 1">
                <a:extLst>
                  <a:ext uri="{FF2B5EF4-FFF2-40B4-BE49-F238E27FC236}">
                    <a16:creationId xmlns:a16="http://schemas.microsoft.com/office/drawing/2014/main" id="{9D4C5E13-C909-B245-A48C-D7BA44E279EE}"/>
                  </a:ext>
                </a:extLst>
              </p:cNvPr>
              <p:cNvPicPr/>
              <p:nvPr/>
            </p:nvPicPr>
            <p:blipFill>
              <a:blip r:embed="rId4"/>
              <a:stretch>
                <a:fillRect/>
              </a:stretch>
            </p:blipFill>
            <p:spPr>
              <a:xfrm>
                <a:off x="6008408" y="-690154"/>
                <a:ext cx="41280" cy="4303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3"/>
          <p:cNvSpPr txBox="1">
            <a:spLocks noGrp="1"/>
          </p:cNvSpPr>
          <p:nvPr>
            <p:ph type="title"/>
          </p:nvPr>
        </p:nvSpPr>
        <p:spPr>
          <a:xfrm>
            <a:off x="556539" y="2305670"/>
            <a:ext cx="11165656" cy="2395748"/>
          </a:xfrm>
          <a:prstGeom prst="rect">
            <a:avLst/>
          </a:prstGeom>
        </p:spPr>
        <p:txBody>
          <a:bodyPr spcFirstLastPara="1" wrap="square" lIns="121900" tIns="121900" rIns="121900" bIns="121900" anchor="t" anchorCtr="0">
            <a:noAutofit/>
          </a:bodyPr>
          <a:lstStyle/>
          <a:p>
            <a:pPr algn="ctr"/>
            <a:r>
              <a:rPr lang="nl-NL" sz="4267" dirty="0"/>
              <a:t>“</a:t>
            </a:r>
            <a:r>
              <a:rPr lang="en-GB" sz="4267" b="1" dirty="0">
                <a:latin typeface="Questrial" pitchFamily="2" charset="77"/>
                <a:ea typeface="Questrial" pitchFamily="2" charset="77"/>
                <a:cs typeface="Questrial" pitchFamily="2" charset="77"/>
              </a:rPr>
              <a:t>Motivation is biologically required for learning</a:t>
            </a:r>
            <a:r>
              <a:rPr lang="en-GB" sz="4267" dirty="0">
                <a:latin typeface="Questrial" pitchFamily="2" charset="77"/>
                <a:ea typeface="Questrial" pitchFamily="2" charset="77"/>
                <a:cs typeface="Questrial" pitchFamily="2" charset="77"/>
              </a:rPr>
              <a:t>” – </a:t>
            </a:r>
            <a:br>
              <a:rPr lang="en-GB" sz="4267" dirty="0">
                <a:latin typeface="Questrial" pitchFamily="2" charset="77"/>
                <a:ea typeface="Questrial" pitchFamily="2" charset="77"/>
                <a:cs typeface="Questrial" pitchFamily="2" charset="77"/>
              </a:rPr>
            </a:br>
            <a:endParaRPr lang="en-GB" sz="4267" dirty="0">
              <a:latin typeface="Questrial" pitchFamily="2" charset="77"/>
              <a:ea typeface="Questrial" pitchFamily="2" charset="77"/>
              <a:cs typeface="Questrial" pitchFamily="2" charset="77"/>
            </a:endParaRPr>
          </a:p>
        </p:txBody>
      </p:sp>
      <p:cxnSp>
        <p:nvCxnSpPr>
          <p:cNvPr id="422" name="Google Shape;422;p43"/>
          <p:cNvCxnSpPr>
            <a:cxnSpLocks/>
          </p:cNvCxnSpPr>
          <p:nvPr/>
        </p:nvCxnSpPr>
        <p:spPr>
          <a:xfrm>
            <a:off x="3144881" y="3789531"/>
            <a:ext cx="6095372" cy="0"/>
          </a:xfrm>
          <a:prstGeom prst="straightConnector1">
            <a:avLst/>
          </a:prstGeom>
          <a:noFill/>
          <a:ln w="19050" cap="flat" cmpd="sng">
            <a:solidFill>
              <a:schemeClr val="dk1"/>
            </a:solidFill>
            <a:prstDash val="solid"/>
            <a:round/>
            <a:headEnd type="none" w="med" len="med"/>
            <a:tailEnd type="none" w="med" len="med"/>
          </a:ln>
        </p:spPr>
      </p:cxnSp>
      <p:sp>
        <p:nvSpPr>
          <p:cNvPr id="4" name="TextBox 3">
            <a:extLst>
              <a:ext uri="{FF2B5EF4-FFF2-40B4-BE49-F238E27FC236}">
                <a16:creationId xmlns:a16="http://schemas.microsoft.com/office/drawing/2014/main" id="{3425D475-FD0C-674F-A1B5-9E2C49D835E0}"/>
              </a:ext>
            </a:extLst>
          </p:cNvPr>
          <p:cNvSpPr txBox="1"/>
          <p:nvPr/>
        </p:nvSpPr>
        <p:spPr>
          <a:xfrm>
            <a:off x="1246998" y="4045761"/>
            <a:ext cx="8882934" cy="584771"/>
          </a:xfrm>
          <a:prstGeom prst="rect">
            <a:avLst/>
          </a:prstGeom>
          <a:noFill/>
        </p:spPr>
        <p:txBody>
          <a:bodyPr wrap="square" rtlCol="0">
            <a:spAutoFit/>
          </a:bodyPr>
          <a:lstStyle/>
          <a:p>
            <a:pPr lvl="0" algn="ctr"/>
            <a:r>
              <a:rPr lang="en-GB" sz="3200" dirty="0">
                <a:latin typeface="Questrial" pitchFamily="2" charset="77"/>
                <a:ea typeface="Questrial" pitchFamily="2" charset="77"/>
                <a:cs typeface="Questrial" pitchFamily="2" charset="77"/>
              </a:rPr>
              <a:t>Susan Kruger</a:t>
            </a:r>
            <a:endParaRPr lang="en-GB" sz="3200" dirty="0">
              <a:solidFill>
                <a:srgbClr val="C00000"/>
              </a:solidFill>
              <a:latin typeface="Nunito" pitchFamily="2" charset="77"/>
            </a:endParaRPr>
          </a:p>
        </p:txBody>
      </p:sp>
      <p:pic>
        <p:nvPicPr>
          <p:cNvPr id="8" name="Picture 2">
            <a:extLst>
              <a:ext uri="{FF2B5EF4-FFF2-40B4-BE49-F238E27FC236}">
                <a16:creationId xmlns:a16="http://schemas.microsoft.com/office/drawing/2014/main" id="{6A582C8D-A6AB-274E-AEDE-DCDBC0052BD3}"/>
              </a:ext>
            </a:extLst>
          </p:cNvPr>
          <p:cNvPicPr>
            <a:picLocks noChangeAspect="1"/>
          </p:cNvPicPr>
          <p:nvPr/>
        </p:nvPicPr>
        <p:blipFill>
          <a:blip r:embed="rId3"/>
          <a:stretch>
            <a:fillRect/>
          </a:stretch>
        </p:blipFill>
        <p:spPr>
          <a:xfrm>
            <a:off x="173427" y="267705"/>
            <a:ext cx="1073571" cy="9804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3"/>
          <p:cNvSpPr txBox="1">
            <a:spLocks noGrp="1"/>
          </p:cNvSpPr>
          <p:nvPr>
            <p:ph type="title"/>
          </p:nvPr>
        </p:nvSpPr>
        <p:spPr>
          <a:xfrm>
            <a:off x="541128" y="2406316"/>
            <a:ext cx="10713555" cy="2598820"/>
          </a:xfrm>
          <a:prstGeom prst="rect">
            <a:avLst/>
          </a:prstGeom>
        </p:spPr>
        <p:txBody>
          <a:bodyPr spcFirstLastPara="1" wrap="square" lIns="121900" tIns="121900" rIns="121900" bIns="121900" anchor="t" anchorCtr="0">
            <a:noAutofit/>
          </a:bodyPr>
          <a:lstStyle/>
          <a:p>
            <a:pPr algn="ctr"/>
            <a:r>
              <a:rPr lang="nl-NL" sz="4267" dirty="0"/>
              <a:t>“</a:t>
            </a:r>
            <a:r>
              <a:rPr lang="en-GB" sz="4267" b="1" dirty="0"/>
              <a:t>Emotions are the on/off switch to learning</a:t>
            </a:r>
            <a:r>
              <a:rPr lang="en-GB" sz="4267" dirty="0"/>
              <a:t>” – </a:t>
            </a:r>
            <a:br>
              <a:rPr lang="en-GB" sz="4267" dirty="0"/>
            </a:br>
            <a:r>
              <a:rPr lang="en-GB" sz="4267" dirty="0"/>
              <a:t>Priscilla L. Vail</a:t>
            </a:r>
          </a:p>
        </p:txBody>
      </p:sp>
      <p:cxnSp>
        <p:nvCxnSpPr>
          <p:cNvPr id="422" name="Google Shape;422;p43"/>
          <p:cNvCxnSpPr/>
          <p:nvPr/>
        </p:nvCxnSpPr>
        <p:spPr>
          <a:xfrm>
            <a:off x="3085696" y="3789531"/>
            <a:ext cx="4781600" cy="0"/>
          </a:xfrm>
          <a:prstGeom prst="straightConnector1">
            <a:avLst/>
          </a:prstGeom>
          <a:noFill/>
          <a:ln w="19050" cap="flat" cmpd="sng">
            <a:solidFill>
              <a:schemeClr val="dk1"/>
            </a:solidFill>
            <a:prstDash val="solid"/>
            <a:round/>
            <a:headEnd type="none" w="med" len="med"/>
            <a:tailEnd type="none" w="med" len="med"/>
          </a:ln>
        </p:spPr>
      </p:cxnSp>
      <p:pic>
        <p:nvPicPr>
          <p:cNvPr id="5" name="Picture 2">
            <a:extLst>
              <a:ext uri="{FF2B5EF4-FFF2-40B4-BE49-F238E27FC236}">
                <a16:creationId xmlns:a16="http://schemas.microsoft.com/office/drawing/2014/main" id="{2AAC3A54-F7D6-474E-81F5-2E0937EBA4B2}"/>
              </a:ext>
            </a:extLst>
          </p:cNvPr>
          <p:cNvPicPr>
            <a:picLocks noChangeAspect="1"/>
          </p:cNvPicPr>
          <p:nvPr/>
        </p:nvPicPr>
        <p:blipFill>
          <a:blip r:embed="rId3"/>
          <a:stretch>
            <a:fillRect/>
          </a:stretch>
        </p:blipFill>
        <p:spPr>
          <a:xfrm>
            <a:off x="11004569" y="5758704"/>
            <a:ext cx="1073571" cy="980456"/>
          </a:xfrm>
          <a:prstGeom prst="rect">
            <a:avLst/>
          </a:prstGeom>
        </p:spPr>
      </p:pic>
    </p:spTree>
    <p:extLst>
      <p:ext uri="{BB962C8B-B14F-4D97-AF65-F5344CB8AC3E}">
        <p14:creationId xmlns:p14="http://schemas.microsoft.com/office/powerpoint/2010/main" val="1807805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498115" y="463296"/>
            <a:ext cx="7060925" cy="1224787"/>
          </a:xfrm>
          <a:prstGeom prst="rect">
            <a:avLst/>
          </a:prstGeom>
        </p:spPr>
        <p:txBody>
          <a:bodyPr spcFirstLastPara="1" wrap="square" lIns="121900" tIns="121900" rIns="121900" bIns="121900" anchor="t" anchorCtr="0">
            <a:noAutofit/>
          </a:bodyPr>
          <a:lstStyle/>
          <a:p>
            <a:pPr algn="ctr"/>
            <a:br>
              <a:rPr lang="en-GB" dirty="0">
                <a:solidFill>
                  <a:srgbClr val="C00000"/>
                </a:solidFill>
                <a:latin typeface="Questrial" pitchFamily="2" charset="77"/>
                <a:ea typeface="Questrial" pitchFamily="2" charset="77"/>
                <a:cs typeface="Questrial" pitchFamily="2" charset="77"/>
              </a:rPr>
            </a:br>
            <a:br>
              <a:rPr lang="en-GB" dirty="0">
                <a:solidFill>
                  <a:srgbClr val="C00000"/>
                </a:solidFill>
                <a:latin typeface="Nunito" pitchFamily="2" charset="77"/>
              </a:rPr>
            </a:br>
            <a:endParaRPr b="0" dirty="0"/>
          </a:p>
        </p:txBody>
      </p:sp>
      <p:cxnSp>
        <p:nvCxnSpPr>
          <p:cNvPr id="166" name="Google Shape;166;p30"/>
          <p:cNvCxnSpPr/>
          <p:nvPr/>
        </p:nvCxnSpPr>
        <p:spPr>
          <a:xfrm>
            <a:off x="498115" y="2174589"/>
            <a:ext cx="5998800" cy="0"/>
          </a:xfrm>
          <a:prstGeom prst="straightConnector1">
            <a:avLst/>
          </a:prstGeom>
          <a:noFill/>
          <a:ln w="19050" cap="flat" cmpd="sng">
            <a:solidFill>
              <a:schemeClr val="dk1"/>
            </a:solidFill>
            <a:prstDash val="solid"/>
            <a:round/>
            <a:headEnd type="none" w="med" len="med"/>
            <a:tailEnd type="none" w="med" len="med"/>
          </a:ln>
        </p:spPr>
      </p:cxnSp>
      <p:pic>
        <p:nvPicPr>
          <p:cNvPr id="4" name="Picture 3" descr="Diagram&#10;&#10;Description automatically generated">
            <a:extLst>
              <a:ext uri="{FF2B5EF4-FFF2-40B4-BE49-F238E27FC236}">
                <a16:creationId xmlns:a16="http://schemas.microsoft.com/office/drawing/2014/main" id="{6712EE55-F2F3-AF4A-8EA7-32A948EE3DE7}"/>
              </a:ext>
            </a:extLst>
          </p:cNvPr>
          <p:cNvPicPr>
            <a:picLocks noChangeAspect="1"/>
          </p:cNvPicPr>
          <p:nvPr/>
        </p:nvPicPr>
        <p:blipFill>
          <a:blip r:embed="rId3"/>
          <a:stretch>
            <a:fillRect/>
          </a:stretch>
        </p:blipFill>
        <p:spPr>
          <a:xfrm>
            <a:off x="8046722" y="821491"/>
            <a:ext cx="3744364" cy="4488331"/>
          </a:xfrm>
          <a:prstGeom prst="rect">
            <a:avLst/>
          </a:prstGeom>
        </p:spPr>
      </p:pic>
      <p:sp>
        <p:nvSpPr>
          <p:cNvPr id="10" name="TextBox 9">
            <a:extLst>
              <a:ext uri="{FF2B5EF4-FFF2-40B4-BE49-F238E27FC236}">
                <a16:creationId xmlns:a16="http://schemas.microsoft.com/office/drawing/2014/main" id="{D52D9E27-42B4-4C43-B264-46761F3ECF96}"/>
              </a:ext>
            </a:extLst>
          </p:cNvPr>
          <p:cNvSpPr txBox="1"/>
          <p:nvPr/>
        </p:nvSpPr>
        <p:spPr>
          <a:xfrm>
            <a:off x="630621" y="2779776"/>
            <a:ext cx="6160323" cy="2390141"/>
          </a:xfrm>
          <a:prstGeom prst="rect">
            <a:avLst/>
          </a:prstGeom>
          <a:noFill/>
        </p:spPr>
        <p:txBody>
          <a:bodyPr wrap="square" rtlCol="0">
            <a:spAutoFit/>
          </a:bodyPr>
          <a:lstStyle/>
          <a:p>
            <a:pPr marL="533387" indent="-533387">
              <a:buFont typeface="+mj-lt"/>
              <a:buAutoNum type="romanUcPeriod"/>
            </a:pPr>
            <a:r>
              <a:rPr lang="en-GB" sz="3733" dirty="0">
                <a:latin typeface="Nunito" pitchFamily="2" charset="77"/>
              </a:rPr>
              <a:t>Emotional Center.</a:t>
            </a:r>
          </a:p>
          <a:p>
            <a:pPr marL="533387" indent="-533387">
              <a:buFont typeface="+mj-lt"/>
              <a:buAutoNum type="romanUcPeriod"/>
            </a:pPr>
            <a:r>
              <a:rPr lang="en-GB" sz="3733" dirty="0">
                <a:latin typeface="Nunito" pitchFamily="2" charset="77"/>
              </a:rPr>
              <a:t>Management executive function skills.</a:t>
            </a:r>
          </a:p>
          <a:p>
            <a:pPr marL="533387" indent="-533387">
              <a:buFont typeface="+mj-lt"/>
              <a:buAutoNum type="romanUcPeriod"/>
            </a:pPr>
            <a:r>
              <a:rPr lang="en-GB" sz="3733" dirty="0">
                <a:latin typeface="Nunito" pitchFamily="2" charset="77"/>
              </a:rPr>
              <a:t>Manages learning.</a:t>
            </a:r>
          </a:p>
        </p:txBody>
      </p:sp>
      <p:sp>
        <p:nvSpPr>
          <p:cNvPr id="11" name="TextBox 10">
            <a:extLst>
              <a:ext uri="{FF2B5EF4-FFF2-40B4-BE49-F238E27FC236}">
                <a16:creationId xmlns:a16="http://schemas.microsoft.com/office/drawing/2014/main" id="{7638C32A-3384-8346-80E0-AD859092F2FD}"/>
              </a:ext>
            </a:extLst>
          </p:cNvPr>
          <p:cNvSpPr txBox="1"/>
          <p:nvPr/>
        </p:nvSpPr>
        <p:spPr>
          <a:xfrm>
            <a:off x="9392045" y="5309822"/>
            <a:ext cx="1765737" cy="338554"/>
          </a:xfrm>
          <a:prstGeom prst="rect">
            <a:avLst/>
          </a:prstGeom>
          <a:noFill/>
        </p:spPr>
        <p:txBody>
          <a:bodyPr wrap="square" rtlCol="0">
            <a:spAutoFit/>
          </a:bodyPr>
          <a:lstStyle/>
          <a:p>
            <a:r>
              <a:rPr lang="en-GB" sz="1600" dirty="0"/>
              <a:t>(</a:t>
            </a:r>
            <a:r>
              <a:rPr lang="en-GB" sz="1600" dirty="0">
                <a:latin typeface="Nunito" pitchFamily="2" charset="77"/>
              </a:rPr>
              <a:t>Kruger, 2022)</a:t>
            </a:r>
          </a:p>
        </p:txBody>
      </p:sp>
      <p:pic>
        <p:nvPicPr>
          <p:cNvPr id="17" name="Picture 2">
            <a:extLst>
              <a:ext uri="{FF2B5EF4-FFF2-40B4-BE49-F238E27FC236}">
                <a16:creationId xmlns:a16="http://schemas.microsoft.com/office/drawing/2014/main" id="{97E44C73-7597-1345-9461-C623F67A1FAD}"/>
              </a:ext>
            </a:extLst>
          </p:cNvPr>
          <p:cNvPicPr>
            <a:picLocks noChangeAspect="1"/>
          </p:cNvPicPr>
          <p:nvPr/>
        </p:nvPicPr>
        <p:blipFill>
          <a:blip r:embed="rId4"/>
          <a:stretch>
            <a:fillRect/>
          </a:stretch>
        </p:blipFill>
        <p:spPr>
          <a:xfrm>
            <a:off x="10912077" y="5626165"/>
            <a:ext cx="1073571" cy="980456"/>
          </a:xfrm>
          <a:prstGeom prst="rect">
            <a:avLst/>
          </a:prstGeom>
        </p:spPr>
      </p:pic>
    </p:spTree>
  </p:cSld>
  <p:clrMapOvr>
    <a:masterClrMapping/>
  </p:clrMapOvr>
</p:sld>
</file>

<file path=ppt/theme/theme1.xml><?xml version="1.0" encoding="utf-8"?>
<a:theme xmlns:a="http://schemas.openxmlformats.org/drawingml/2006/main" name="Minimalist Slides for meeting by Slidesgo">
  <a:themeElements>
    <a:clrScheme name="Simple Light">
      <a:dk1>
        <a:srgbClr val="3F4252"/>
      </a:dk1>
      <a:lt1>
        <a:srgbClr val="F5F5F5"/>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3F42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TotalTime>
  <Words>1542</Words>
  <Application>Microsoft Office PowerPoint</Application>
  <PresentationFormat>Breedbeeld</PresentationFormat>
  <Paragraphs>221</Paragraphs>
  <Slides>34</Slides>
  <Notes>14</Notes>
  <HiddenSlides>0</HiddenSlides>
  <MMClips>0</MMClips>
  <ScaleCrop>false</ScaleCrop>
  <HeadingPairs>
    <vt:vector size="6" baseType="variant">
      <vt:variant>
        <vt:lpstr>Gebruikte lettertypen</vt:lpstr>
      </vt:variant>
      <vt:variant>
        <vt:i4>23</vt:i4>
      </vt:variant>
      <vt:variant>
        <vt:lpstr>Thema</vt:lpstr>
      </vt:variant>
      <vt:variant>
        <vt:i4>1</vt:i4>
      </vt:variant>
      <vt:variant>
        <vt:lpstr>Diatitels</vt:lpstr>
      </vt:variant>
      <vt:variant>
        <vt:i4>34</vt:i4>
      </vt:variant>
    </vt:vector>
  </HeadingPairs>
  <TitlesOfParts>
    <vt:vector size="58" baseType="lpstr">
      <vt:lpstr>Abel</vt:lpstr>
      <vt:lpstr>Aleo</vt:lpstr>
      <vt:lpstr>Arial</vt:lpstr>
      <vt:lpstr>Avenir Book</vt:lpstr>
      <vt:lpstr>Bahiana</vt:lpstr>
      <vt:lpstr>Calibri</vt:lpstr>
      <vt:lpstr>Century Gothic</vt:lpstr>
      <vt:lpstr>Courier Prime</vt:lpstr>
      <vt:lpstr>CustomVanillaTwilight</vt:lpstr>
      <vt:lpstr>Darker Grotesque SemiBold</vt:lpstr>
      <vt:lpstr>DQsigstyle</vt:lpstr>
      <vt:lpstr>DQsigstyle</vt:lpstr>
      <vt:lpstr>ff3</vt:lpstr>
      <vt:lpstr>ff4</vt:lpstr>
      <vt:lpstr>ff7</vt:lpstr>
      <vt:lpstr>Gill Sans MT</vt:lpstr>
      <vt:lpstr>Livvic</vt:lpstr>
      <vt:lpstr>Nunito</vt:lpstr>
      <vt:lpstr>Questrial</vt:lpstr>
      <vt:lpstr>Quotable</vt:lpstr>
      <vt:lpstr>Robaga Rounded</vt:lpstr>
      <vt:lpstr>Rubik</vt:lpstr>
      <vt:lpstr>Tw Cen MT</vt:lpstr>
      <vt:lpstr>Minimalist Slides for meeting by Slidesgo</vt:lpstr>
      <vt:lpstr>Changing Stories; Changing Lives”</vt:lpstr>
      <vt:lpstr>PowerPoint-presentatie</vt:lpstr>
      <vt:lpstr>PowerPoint-presentatie</vt:lpstr>
      <vt:lpstr>PowerPoint-presentatie</vt:lpstr>
      <vt:lpstr>PowerPoint-presentatie</vt:lpstr>
      <vt:lpstr>PowerPoint-presentatie</vt:lpstr>
      <vt:lpstr>“Motivation is biologically required for learning” –  </vt:lpstr>
      <vt:lpstr>“Emotions are the on/off switch to learning” –  Priscilla L. Vail</vt:lpstr>
      <vt:lpstr>  </vt:lpstr>
      <vt:lpstr>—James Anderson  </vt:lpstr>
      <vt:lpstr>“To help demotivated students we need to help them understand they can learn.We help them understand they can learn by showing them they can learn” – James Anderson</vt:lpstr>
      <vt:lpstr>Growth Mindset vs. Fixed Mindset</vt:lpstr>
      <vt:lpstr>     4 MOTIVATIONAL TYPOLOGIES </vt:lpstr>
      <vt:lpstr>PowerPoint-presentatie</vt:lpstr>
      <vt:lpstr>PowerPoint-presentatie</vt:lpstr>
      <vt:lpstr>PowerPoint-presentatie</vt:lpstr>
      <vt:lpstr>PowerPoint-presentatie</vt:lpstr>
      <vt:lpstr>Recursive Process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Motivation Crisis”</dc:title>
  <dc:creator>Schmidt, Jean-Marie</dc:creator>
  <cp:lastModifiedBy>Szilvia Simon</cp:lastModifiedBy>
  <cp:revision>3</cp:revision>
  <dcterms:created xsi:type="dcterms:W3CDTF">2023-02-14T11:20:13Z</dcterms:created>
  <dcterms:modified xsi:type="dcterms:W3CDTF">2023-03-17T10:34:26Z</dcterms:modified>
</cp:coreProperties>
</file>